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08" r:id="rId2"/>
  </p:sldMasterIdLst>
  <p:notesMasterIdLst>
    <p:notesMasterId r:id="rId94"/>
  </p:notesMasterIdLst>
  <p:handoutMasterIdLst>
    <p:handoutMasterId r:id="rId95"/>
  </p:handoutMasterIdLst>
  <p:sldIdLst>
    <p:sldId id="258" r:id="rId3"/>
    <p:sldId id="294" r:id="rId4"/>
    <p:sldId id="382" r:id="rId5"/>
    <p:sldId id="383" r:id="rId6"/>
    <p:sldId id="384" r:id="rId7"/>
    <p:sldId id="385" r:id="rId8"/>
    <p:sldId id="386" r:id="rId9"/>
    <p:sldId id="387" r:id="rId10"/>
    <p:sldId id="388" r:id="rId11"/>
    <p:sldId id="389" r:id="rId12"/>
    <p:sldId id="390" r:id="rId13"/>
    <p:sldId id="391" r:id="rId14"/>
    <p:sldId id="392" r:id="rId15"/>
    <p:sldId id="393" r:id="rId16"/>
    <p:sldId id="394" r:id="rId17"/>
    <p:sldId id="395" r:id="rId18"/>
    <p:sldId id="396" r:id="rId19"/>
    <p:sldId id="397" r:id="rId20"/>
    <p:sldId id="398" r:id="rId21"/>
    <p:sldId id="399" r:id="rId22"/>
    <p:sldId id="400" r:id="rId23"/>
    <p:sldId id="401" r:id="rId24"/>
    <p:sldId id="40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412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28" r:id="rId51"/>
    <p:sldId id="429" r:id="rId52"/>
    <p:sldId id="430" r:id="rId53"/>
    <p:sldId id="431" r:id="rId54"/>
    <p:sldId id="432" r:id="rId55"/>
    <p:sldId id="433" r:id="rId56"/>
    <p:sldId id="434" r:id="rId57"/>
    <p:sldId id="436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7" r:id="rId79"/>
    <p:sldId id="458" r:id="rId80"/>
    <p:sldId id="459" r:id="rId81"/>
    <p:sldId id="460" r:id="rId82"/>
    <p:sldId id="461" r:id="rId83"/>
    <p:sldId id="462" r:id="rId84"/>
    <p:sldId id="463" r:id="rId85"/>
    <p:sldId id="464" r:id="rId86"/>
    <p:sldId id="465" r:id="rId87"/>
    <p:sldId id="466" r:id="rId88"/>
    <p:sldId id="467" r:id="rId89"/>
    <p:sldId id="468" r:id="rId90"/>
    <p:sldId id="469" r:id="rId91"/>
    <p:sldId id="470" r:id="rId92"/>
    <p:sldId id="324" r:id="rId93"/>
  </p:sldIdLst>
  <p:sldSz cx="9144000" cy="6858000" type="screen4x3"/>
  <p:notesSz cx="6805613" cy="99393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8F"/>
    <a:srgbClr val="FF00FF"/>
    <a:srgbClr val="FF3300"/>
    <a:srgbClr val="E46C0A"/>
    <a:srgbClr val="909090"/>
    <a:srgbClr val="615C5C"/>
    <a:srgbClr val="939393"/>
    <a:srgbClr val="0099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556" autoAdjust="0"/>
    <p:restoredTop sz="92821" autoAdjust="0"/>
  </p:normalViewPr>
  <p:slideViewPr>
    <p:cSldViewPr>
      <p:cViewPr varScale="1">
        <p:scale>
          <a:sx n="72" d="100"/>
          <a:sy n="72" d="100"/>
        </p:scale>
        <p:origin x="-1374" y="-90"/>
      </p:cViewPr>
      <p:guideLst>
        <p:guide orient="horz" pos="480"/>
        <p:guide orient="horz" pos="2448"/>
        <p:guide orient="horz" pos="1152"/>
        <p:guide orient="horz" pos="720"/>
        <p:guide orient="horz" pos="912"/>
        <p:guide orient="horz" pos="3888"/>
        <p:guide orient="horz" pos="3600"/>
        <p:guide pos="2880"/>
        <p:guide pos="336"/>
        <p:guide pos="4896"/>
        <p:guide pos="5424"/>
        <p:guide pos="3408"/>
        <p:guide pos="316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50" d="100"/>
          <a:sy n="150" d="100"/>
        </p:scale>
        <p:origin x="-492" y="-72"/>
      </p:cViewPr>
      <p:guideLst>
        <p:guide orient="horz" pos="3131"/>
        <p:guide pos="214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5.xml"/><Relationship Id="rId18" Type="http://schemas.openxmlformats.org/officeDocument/2006/relationships/slide" Target="slides/slide32.xml"/><Relationship Id="rId26" Type="http://schemas.openxmlformats.org/officeDocument/2006/relationships/slide" Target="slides/slide40.xml"/><Relationship Id="rId39" Type="http://schemas.openxmlformats.org/officeDocument/2006/relationships/slide" Target="slides/slide53.xml"/><Relationship Id="rId21" Type="http://schemas.openxmlformats.org/officeDocument/2006/relationships/slide" Target="slides/slide35.xml"/><Relationship Id="rId34" Type="http://schemas.openxmlformats.org/officeDocument/2006/relationships/slide" Target="slides/slide48.xml"/><Relationship Id="rId42" Type="http://schemas.openxmlformats.org/officeDocument/2006/relationships/slide" Target="slides/slide60.xml"/><Relationship Id="rId47" Type="http://schemas.openxmlformats.org/officeDocument/2006/relationships/slide" Target="slides/slide65.xml"/><Relationship Id="rId50" Type="http://schemas.openxmlformats.org/officeDocument/2006/relationships/slide" Target="slides/slide68.xml"/><Relationship Id="rId55" Type="http://schemas.openxmlformats.org/officeDocument/2006/relationships/slide" Target="slides/slide74.xml"/><Relationship Id="rId63" Type="http://schemas.openxmlformats.org/officeDocument/2006/relationships/slide" Target="slides/slide82.xml"/><Relationship Id="rId68" Type="http://schemas.openxmlformats.org/officeDocument/2006/relationships/slide" Target="slides/slide87.xml"/><Relationship Id="rId7" Type="http://schemas.openxmlformats.org/officeDocument/2006/relationships/slide" Target="slides/slide12.xml"/><Relationship Id="rId71" Type="http://schemas.openxmlformats.org/officeDocument/2006/relationships/slide" Target="slides/slide90.xml"/><Relationship Id="rId2" Type="http://schemas.openxmlformats.org/officeDocument/2006/relationships/slide" Target="slides/slide5.xml"/><Relationship Id="rId16" Type="http://schemas.openxmlformats.org/officeDocument/2006/relationships/slide" Target="slides/slide28.xml"/><Relationship Id="rId29" Type="http://schemas.openxmlformats.org/officeDocument/2006/relationships/slide" Target="slides/slide43.xml"/><Relationship Id="rId1" Type="http://schemas.openxmlformats.org/officeDocument/2006/relationships/slide" Target="slides/slide4.xml"/><Relationship Id="rId6" Type="http://schemas.openxmlformats.org/officeDocument/2006/relationships/slide" Target="slides/slide11.xml"/><Relationship Id="rId11" Type="http://schemas.openxmlformats.org/officeDocument/2006/relationships/slide" Target="slides/slide19.xml"/><Relationship Id="rId24" Type="http://schemas.openxmlformats.org/officeDocument/2006/relationships/slide" Target="slides/slide38.xml"/><Relationship Id="rId32" Type="http://schemas.openxmlformats.org/officeDocument/2006/relationships/slide" Target="slides/slide46.xml"/><Relationship Id="rId37" Type="http://schemas.openxmlformats.org/officeDocument/2006/relationships/slide" Target="slides/slide51.xml"/><Relationship Id="rId40" Type="http://schemas.openxmlformats.org/officeDocument/2006/relationships/slide" Target="slides/slide54.xml"/><Relationship Id="rId45" Type="http://schemas.openxmlformats.org/officeDocument/2006/relationships/slide" Target="slides/slide63.xml"/><Relationship Id="rId53" Type="http://schemas.openxmlformats.org/officeDocument/2006/relationships/slide" Target="slides/slide72.xml"/><Relationship Id="rId58" Type="http://schemas.openxmlformats.org/officeDocument/2006/relationships/slide" Target="slides/slide77.xml"/><Relationship Id="rId66" Type="http://schemas.openxmlformats.org/officeDocument/2006/relationships/slide" Target="slides/slide85.xml"/><Relationship Id="rId5" Type="http://schemas.openxmlformats.org/officeDocument/2006/relationships/slide" Target="slides/slide9.xml"/><Relationship Id="rId15" Type="http://schemas.openxmlformats.org/officeDocument/2006/relationships/slide" Target="slides/slide27.xml"/><Relationship Id="rId23" Type="http://schemas.openxmlformats.org/officeDocument/2006/relationships/slide" Target="slides/slide37.xml"/><Relationship Id="rId28" Type="http://schemas.openxmlformats.org/officeDocument/2006/relationships/slide" Target="slides/slide42.xml"/><Relationship Id="rId36" Type="http://schemas.openxmlformats.org/officeDocument/2006/relationships/slide" Target="slides/slide50.xml"/><Relationship Id="rId49" Type="http://schemas.openxmlformats.org/officeDocument/2006/relationships/slide" Target="slides/slide67.xml"/><Relationship Id="rId57" Type="http://schemas.openxmlformats.org/officeDocument/2006/relationships/slide" Target="slides/slide76.xml"/><Relationship Id="rId61" Type="http://schemas.openxmlformats.org/officeDocument/2006/relationships/slide" Target="slides/slide80.xml"/><Relationship Id="rId10" Type="http://schemas.openxmlformats.org/officeDocument/2006/relationships/slide" Target="slides/slide18.xml"/><Relationship Id="rId19" Type="http://schemas.openxmlformats.org/officeDocument/2006/relationships/slide" Target="slides/slide33.xml"/><Relationship Id="rId31" Type="http://schemas.openxmlformats.org/officeDocument/2006/relationships/slide" Target="slides/slide45.xml"/><Relationship Id="rId44" Type="http://schemas.openxmlformats.org/officeDocument/2006/relationships/slide" Target="slides/slide62.xml"/><Relationship Id="rId52" Type="http://schemas.openxmlformats.org/officeDocument/2006/relationships/slide" Target="slides/slide70.xml"/><Relationship Id="rId60" Type="http://schemas.openxmlformats.org/officeDocument/2006/relationships/slide" Target="slides/slide79.xml"/><Relationship Id="rId65" Type="http://schemas.openxmlformats.org/officeDocument/2006/relationships/slide" Target="slides/slide84.xml"/><Relationship Id="rId4" Type="http://schemas.openxmlformats.org/officeDocument/2006/relationships/slide" Target="slides/slide8.xml"/><Relationship Id="rId9" Type="http://schemas.openxmlformats.org/officeDocument/2006/relationships/slide" Target="slides/slide14.xml"/><Relationship Id="rId14" Type="http://schemas.openxmlformats.org/officeDocument/2006/relationships/slide" Target="slides/slide26.xml"/><Relationship Id="rId22" Type="http://schemas.openxmlformats.org/officeDocument/2006/relationships/slide" Target="slides/slide36.xml"/><Relationship Id="rId27" Type="http://schemas.openxmlformats.org/officeDocument/2006/relationships/slide" Target="slides/slide41.xml"/><Relationship Id="rId30" Type="http://schemas.openxmlformats.org/officeDocument/2006/relationships/slide" Target="slides/slide44.xml"/><Relationship Id="rId35" Type="http://schemas.openxmlformats.org/officeDocument/2006/relationships/slide" Target="slides/slide49.xml"/><Relationship Id="rId43" Type="http://schemas.openxmlformats.org/officeDocument/2006/relationships/slide" Target="slides/slide61.xml"/><Relationship Id="rId48" Type="http://schemas.openxmlformats.org/officeDocument/2006/relationships/slide" Target="slides/slide66.xml"/><Relationship Id="rId56" Type="http://schemas.openxmlformats.org/officeDocument/2006/relationships/slide" Target="slides/slide75.xml"/><Relationship Id="rId64" Type="http://schemas.openxmlformats.org/officeDocument/2006/relationships/slide" Target="slides/slide83.xml"/><Relationship Id="rId69" Type="http://schemas.openxmlformats.org/officeDocument/2006/relationships/slide" Target="slides/slide88.xml"/><Relationship Id="rId8" Type="http://schemas.openxmlformats.org/officeDocument/2006/relationships/slide" Target="slides/slide13.xml"/><Relationship Id="rId51" Type="http://schemas.openxmlformats.org/officeDocument/2006/relationships/slide" Target="slides/slide69.xml"/><Relationship Id="rId3" Type="http://schemas.openxmlformats.org/officeDocument/2006/relationships/slide" Target="slides/slide7.xml"/><Relationship Id="rId12" Type="http://schemas.openxmlformats.org/officeDocument/2006/relationships/slide" Target="slides/slide21.xml"/><Relationship Id="rId17" Type="http://schemas.openxmlformats.org/officeDocument/2006/relationships/slide" Target="slides/slide29.xml"/><Relationship Id="rId25" Type="http://schemas.openxmlformats.org/officeDocument/2006/relationships/slide" Target="slides/slide39.xml"/><Relationship Id="rId33" Type="http://schemas.openxmlformats.org/officeDocument/2006/relationships/slide" Target="slides/slide47.xml"/><Relationship Id="rId38" Type="http://schemas.openxmlformats.org/officeDocument/2006/relationships/slide" Target="slides/slide52.xml"/><Relationship Id="rId46" Type="http://schemas.openxmlformats.org/officeDocument/2006/relationships/slide" Target="slides/slide64.xml"/><Relationship Id="rId59" Type="http://schemas.openxmlformats.org/officeDocument/2006/relationships/slide" Target="slides/slide78.xml"/><Relationship Id="rId67" Type="http://schemas.openxmlformats.org/officeDocument/2006/relationships/slide" Target="slides/slide86.xml"/><Relationship Id="rId20" Type="http://schemas.openxmlformats.org/officeDocument/2006/relationships/slide" Target="slides/slide34.xml"/><Relationship Id="rId41" Type="http://schemas.openxmlformats.org/officeDocument/2006/relationships/slide" Target="slides/slide59.xml"/><Relationship Id="rId54" Type="http://schemas.openxmlformats.org/officeDocument/2006/relationships/slide" Target="slides/slide73.xml"/><Relationship Id="rId62" Type="http://schemas.openxmlformats.org/officeDocument/2006/relationships/slide" Target="slides/slide81.xml"/><Relationship Id="rId7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E7D06B1D-D8B2-4B68-84C2-2C4B2550E85D}" type="datetime1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9DE99EB6-CEDE-4D1B-B33C-CE29736422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fld id="{2BE5A956-F79D-4D99-8F93-6296B527E490}" type="datetime1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721225"/>
            <a:ext cx="4989513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  <a:ea typeface="ＭＳ Ｐゴシック" pitchFamily="1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  <a:ea typeface="ＭＳ Ｐゴシック" pitchFamily="16" charset="-128"/>
              </a:defRPr>
            </a:lvl1pPr>
          </a:lstStyle>
          <a:p>
            <a:pPr>
              <a:defRPr/>
            </a:pPr>
            <a:fld id="{2FC36C76-B5C8-4AD9-9647-C549E0ADBD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0728" name="Text Box 8"/>
          <p:cNvSpPr txBox="1">
            <a:spLocks noChangeArrowheads="1"/>
          </p:cNvSpPr>
          <p:nvPr/>
        </p:nvSpPr>
        <p:spPr bwMode="auto">
          <a:xfrm>
            <a:off x="869950" y="9028113"/>
            <a:ext cx="5065713" cy="53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©2008 Microsoft Corporation. All rights reserved.</a:t>
            </a:r>
          </a:p>
          <a:p>
            <a:pPr eaLnBrk="1" hangingPunct="1">
              <a:defRPr/>
            </a:pPr>
            <a:r>
              <a:rPr lang="en-US" sz="700" b="0">
                <a:ea typeface="ＭＳ Ｐゴシック" pitchFamily="48" charset="-128"/>
              </a:rPr>
              <a:t>This presentation is for informational purposes only. Microsoft makes no warranties, express or implied, in this summary.</a:t>
            </a:r>
            <a:endParaRPr lang="en-GB" sz="700" b="0">
              <a:solidFill>
                <a:srgbClr val="000000"/>
              </a:solidFill>
              <a:ea typeface="ＭＳ Ｐゴシック" pitchFamily="48" charset="-128"/>
            </a:endParaRPr>
          </a:p>
          <a:p>
            <a:pPr eaLnBrk="1" hangingPunct="1">
              <a:defRPr/>
            </a:pPr>
            <a:r>
              <a:rPr lang="en-GB" sz="700" b="0">
                <a:solidFill>
                  <a:srgbClr val="000000"/>
                </a:solidFill>
                <a:ea typeface="ＭＳ Ｐゴシック" pitchFamily="48" charset="-128"/>
              </a:rPr>
              <a:t>Microsoft, the Microsoft logo, Microsoft Live@edu, Windows Live, Hotmail, Microsoft Office, Outlook, and SmartScreen are either registered trademarks or trademarks of Microsoft Corporation in the United States and/or other countries. 11282-0308/MS-APAC</a:t>
            </a:r>
            <a:endParaRPr lang="en-US" sz="700">
              <a:ea typeface="ＭＳ Ｐゴシック" pitchFamily="48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CCDA592-0334-416B-A302-BF156FC4FD65}" type="slidenum">
              <a:rPr lang="en-US" smtClean="0">
                <a:ea typeface="ＭＳ Ｐゴシック" charset="-128"/>
              </a:rPr>
              <a:pPr/>
              <a:t>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4819" name="Rectangle 7"/>
          <p:cNvSpPr txBox="1">
            <a:spLocks noGrp="1" noChangeArrowheads="1"/>
          </p:cNvSpPr>
          <p:nvPr/>
        </p:nvSpPr>
        <p:spPr bwMode="auto">
          <a:xfrm>
            <a:off x="3856038" y="944245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3FE4478-BA13-443C-95B4-F3C13F14C7B2}" type="slidenum">
              <a:rPr lang="en-US" sz="1200" b="0"/>
              <a:pPr algn="r"/>
              <a:t>1</a:t>
            </a:fld>
            <a:endParaRPr lang="en-US" sz="1200" b="0"/>
          </a:p>
        </p:txBody>
      </p:sp>
      <p:sp>
        <p:nvSpPr>
          <p:cNvPr id="348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7B0599-EF42-446B-9BCF-6D639B3B4F14}" type="slidenum">
              <a:rPr lang="en-US"/>
              <a:pPr/>
              <a:t>23</a:t>
            </a:fld>
            <a:endParaRPr lang="en-US"/>
          </a:p>
        </p:txBody>
      </p:sp>
      <p:sp>
        <p:nvSpPr>
          <p:cNvPr id="76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60425" y="327025"/>
            <a:ext cx="5110163" cy="3833813"/>
          </a:xfrm>
          <a:ln/>
        </p:spPr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0303" y="4405397"/>
            <a:ext cx="5791255" cy="4978168"/>
          </a:xfrm>
        </p:spPr>
        <p:txBody>
          <a:bodyPr/>
          <a:lstStyle/>
          <a:p>
            <a:r>
              <a:rPr lang="en-US" b="1"/>
              <a:t>Purpose:  </a:t>
            </a:r>
          </a:p>
          <a:p>
            <a:r>
              <a:rPr lang="en-US" b="1"/>
              <a:t>Emphasize: </a:t>
            </a:r>
            <a:r>
              <a:rPr lang="en-US"/>
              <a:t>A VLAN is a broadcast domain.</a:t>
            </a:r>
            <a:r>
              <a:rPr lang="en-US" b="1"/>
              <a:t> </a:t>
            </a:r>
          </a:p>
          <a:p>
            <a:r>
              <a:rPr lang="en-US" b="1"/>
              <a:t>Note: </a:t>
            </a:r>
            <a:r>
              <a:rPr lang="en-US"/>
              <a:t>In order to have inter-VLAN communications, a router is required.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015E5-6863-4F6F-B006-04EA94C438C9}" type="slidenum">
              <a:rPr lang="en-US"/>
              <a:pPr/>
              <a:t>25</a:t>
            </a:fld>
            <a:endParaRPr lang="en-US"/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806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8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EE769E-E38E-4C84-95F5-398B8CFFF4AE}" type="slidenum">
              <a:rPr lang="en-US"/>
              <a:pPr/>
              <a:t>26</a:t>
            </a:fld>
            <a:endParaRPr lang="en-US"/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1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901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A17487-D073-437A-8D02-C0ECE911256B}" type="slidenum">
              <a:rPr lang="en-US"/>
              <a:pPr/>
              <a:t>27</a:t>
            </a:fld>
            <a:endParaRPr lang="en-US"/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921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54AB2-1160-4E95-B3F1-B31AD4301A28}" type="slidenum">
              <a:rPr lang="en-US"/>
              <a:pPr/>
              <a:t>28</a:t>
            </a:fld>
            <a:endParaRPr lang="en-US"/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942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A62F99-5983-42A4-B986-4961A9C66841}" type="slidenum">
              <a:rPr lang="en-US"/>
              <a:pPr/>
              <a:t>29</a:t>
            </a:fld>
            <a:endParaRPr lang="en-US"/>
          </a:p>
        </p:txBody>
      </p:sp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62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96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2F5AD4-0C51-48AD-8D7D-50F97EF44E7C}" type="slidenum">
              <a:rPr lang="en-US"/>
              <a:pPr/>
              <a:t>30</a:t>
            </a:fld>
            <a:endParaRPr lang="en-US"/>
          </a:p>
        </p:txBody>
      </p:sp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3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983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AFA15D-D357-4D08-92F0-778D3E0BAF7B}" type="slidenum">
              <a:rPr lang="en-US"/>
              <a:pPr/>
              <a:t>32</a:t>
            </a:fld>
            <a:endParaRPr lang="en-US"/>
          </a:p>
        </p:txBody>
      </p:sp>
      <p:sp>
        <p:nvSpPr>
          <p:cNvPr id="13619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619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361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CC1F85-1C8C-441F-860B-68EA1FC2F4B8}" type="slidenum">
              <a:rPr lang="en-US"/>
              <a:pPr/>
              <a:t>33</a:t>
            </a:fld>
            <a:endParaRPr lang="en-US"/>
          </a:p>
        </p:txBody>
      </p:sp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824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382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D20BDB-8479-40A8-B1F1-3C8CEB574E4B}" type="slidenum">
              <a:rPr lang="en-US"/>
              <a:pPr/>
              <a:t>34</a:t>
            </a:fld>
            <a:endParaRPr lang="en-US"/>
          </a:p>
        </p:txBody>
      </p:sp>
      <p:sp>
        <p:nvSpPr>
          <p:cNvPr id="14029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29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029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02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815FE-0675-4990-B98D-8408837F914A}" type="slidenum">
              <a:rPr lang="en-US" smtClean="0">
                <a:ea typeface="ＭＳ Ｐゴシック" charset="-128"/>
              </a:rPr>
              <a:pPr/>
              <a:t>2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5843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8447FD-0B1D-42B9-B060-37C1AC09F6FE}" type="slidenum">
              <a:rPr lang="en-US"/>
              <a:pPr/>
              <a:t>35</a:t>
            </a:fld>
            <a:endParaRPr lang="en-US"/>
          </a:p>
        </p:txBody>
      </p:sp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3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23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23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155E29-FBC8-4023-9074-90527CFDEB68}" type="slidenum">
              <a:rPr lang="en-US"/>
              <a:pPr/>
              <a:t>36</a:t>
            </a:fld>
            <a:endParaRPr lang="en-US"/>
          </a:p>
        </p:txBody>
      </p:sp>
      <p:sp>
        <p:nvSpPr>
          <p:cNvPr id="14438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438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43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43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C43C7F-F7B2-4FD7-82D8-7003FC1EA22C}" type="slidenum">
              <a:rPr lang="en-US"/>
              <a:pPr/>
              <a:t>37</a:t>
            </a:fld>
            <a:endParaRPr lang="en-US"/>
          </a:p>
        </p:txBody>
      </p:sp>
      <p:sp>
        <p:nvSpPr>
          <p:cNvPr id="14643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3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643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64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78A33A-9E04-4937-B06C-706F13AFCC73}" type="slidenum">
              <a:rPr lang="en-US"/>
              <a:pPr/>
              <a:t>38</a:t>
            </a:fld>
            <a:endParaRPr lang="en-US"/>
          </a:p>
        </p:txBody>
      </p:sp>
      <p:sp>
        <p:nvSpPr>
          <p:cNvPr id="14848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848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848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4848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BE7D3D-CFEB-465E-906B-0915BF9C3048}" type="slidenum">
              <a:rPr lang="en-US"/>
              <a:pPr/>
              <a:t>39</a:t>
            </a:fld>
            <a:endParaRPr lang="en-US"/>
          </a:p>
        </p:txBody>
      </p:sp>
      <p:sp>
        <p:nvSpPr>
          <p:cNvPr id="15053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053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053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05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2EB76D-CA80-4EF4-94F1-B0BA7877BE57}" type="slidenum">
              <a:rPr lang="en-US"/>
              <a:pPr/>
              <a:t>40</a:t>
            </a:fld>
            <a:endParaRPr lang="en-US"/>
          </a:p>
        </p:txBody>
      </p:sp>
      <p:sp>
        <p:nvSpPr>
          <p:cNvPr id="15257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257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25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25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F46CEE-B229-4B2E-8736-5AA5EFADE49E}" type="slidenum">
              <a:rPr lang="en-US"/>
              <a:pPr/>
              <a:t>41</a:t>
            </a:fld>
            <a:endParaRPr lang="en-US"/>
          </a:p>
        </p:txBody>
      </p:sp>
      <p:sp>
        <p:nvSpPr>
          <p:cNvPr id="15462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2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462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46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B0489D-794D-4D15-87A1-3E1450B5A46B}" type="slidenum">
              <a:rPr lang="en-US"/>
              <a:pPr/>
              <a:t>42</a:t>
            </a:fld>
            <a:endParaRPr lang="en-US"/>
          </a:p>
        </p:txBody>
      </p:sp>
      <p:sp>
        <p:nvSpPr>
          <p:cNvPr id="15667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667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66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812F6F-57AC-4041-AF85-911CE383114C}" type="slidenum">
              <a:rPr lang="en-US"/>
              <a:pPr/>
              <a:t>43</a:t>
            </a:fld>
            <a:endParaRPr lang="en-US"/>
          </a:p>
        </p:txBody>
      </p:sp>
      <p:sp>
        <p:nvSpPr>
          <p:cNvPr id="15872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872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872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5872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020725-6473-413A-9AC2-555DBA4CAC25}" type="slidenum">
              <a:rPr lang="en-US"/>
              <a:pPr/>
              <a:t>44</a:t>
            </a:fld>
            <a:endParaRPr lang="en-US"/>
          </a:p>
        </p:txBody>
      </p:sp>
      <p:sp>
        <p:nvSpPr>
          <p:cNvPr id="16077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07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07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644EAB-EA89-4BD8-ADA4-241B38D04368}" type="slidenum">
              <a:rPr lang="en-US"/>
              <a:pPr/>
              <a:t>9</a:t>
            </a:fld>
            <a:endParaRPr lang="en-US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4813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604D4D-7B7A-4424-8A66-A767FEA1491F}" type="slidenum">
              <a:rPr lang="en-US"/>
              <a:pPr/>
              <a:t>45</a:t>
            </a:fld>
            <a:endParaRPr lang="en-US"/>
          </a:p>
        </p:txBody>
      </p:sp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1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28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28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279D28-FCFB-41D7-BD29-A2D053004DDC}" type="slidenum">
              <a:rPr lang="en-US"/>
              <a:pPr/>
              <a:t>46</a:t>
            </a:fld>
            <a:endParaRPr lang="en-US"/>
          </a:p>
        </p:txBody>
      </p:sp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6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486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48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F9051-E280-4018-9D6A-C88493285FDC}" type="slidenum">
              <a:rPr lang="en-US"/>
              <a:pPr/>
              <a:t>47</a:t>
            </a:fld>
            <a:endParaRPr lang="en-US"/>
          </a:p>
        </p:txBody>
      </p:sp>
      <p:sp>
        <p:nvSpPr>
          <p:cNvPr id="16691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691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69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69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0C7FF4-FAAA-4BE6-8DE5-F4FD75FD36DD}" type="slidenum">
              <a:rPr lang="en-US"/>
              <a:pPr/>
              <a:t>48</a:t>
            </a:fld>
            <a:endParaRPr lang="en-US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89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689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D0462-835B-42A8-90E4-651BFF77EF5E}" type="slidenum">
              <a:rPr lang="en-US"/>
              <a:pPr/>
              <a:t>49</a:t>
            </a:fld>
            <a:endParaRPr lang="en-US"/>
          </a:p>
        </p:txBody>
      </p:sp>
      <p:sp>
        <p:nvSpPr>
          <p:cNvPr id="17101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10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710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BBBE54-8211-4DAA-88D1-83C0264D7B01}" type="slidenum">
              <a:rPr lang="en-US"/>
              <a:pPr/>
              <a:t>50</a:t>
            </a:fld>
            <a:endParaRPr lang="en-US"/>
          </a:p>
        </p:txBody>
      </p:sp>
      <p:sp>
        <p:nvSpPr>
          <p:cNvPr id="17305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5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0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730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7979D-54DD-4514-B46F-C4CDCD86BD84}" type="slidenum">
              <a:rPr lang="en-US"/>
              <a:pPr/>
              <a:t>51</a:t>
            </a:fld>
            <a:endParaRPr lang="en-US"/>
          </a:p>
        </p:txBody>
      </p:sp>
      <p:sp>
        <p:nvSpPr>
          <p:cNvPr id="175106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07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51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751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22C5AD-3C88-4554-812A-B0B19307631F}" type="slidenum">
              <a:rPr lang="en-US"/>
              <a:pPr/>
              <a:t>52</a:t>
            </a:fld>
            <a:endParaRPr lang="en-US"/>
          </a:p>
        </p:txBody>
      </p:sp>
      <p:sp>
        <p:nvSpPr>
          <p:cNvPr id="177154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71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771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3A035B-8516-4240-9E72-E9F8DFD4DCF1}" type="slidenum">
              <a:rPr lang="en-US"/>
              <a:pPr/>
              <a:t>53</a:t>
            </a:fld>
            <a:endParaRPr lang="en-US"/>
          </a:p>
        </p:txBody>
      </p:sp>
      <p:sp>
        <p:nvSpPr>
          <p:cNvPr id="17920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92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792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B463FD-B9DC-4A85-A426-00F14D58B495}" type="slidenum">
              <a:rPr lang="en-US"/>
              <a:pPr/>
              <a:t>54</a:t>
            </a:fld>
            <a:endParaRPr lang="en-US"/>
          </a:p>
        </p:txBody>
      </p:sp>
      <p:sp>
        <p:nvSpPr>
          <p:cNvPr id="117762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763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77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1177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1B933E-830E-4E05-B7EA-BB9A18A5BF35}" type="slidenum">
              <a:rPr lang="en-US"/>
              <a:pPr/>
              <a:t>10</a:t>
            </a:fld>
            <a:endParaRPr lang="en-US"/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5018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1892F02-3CA5-4ED6-A746-BF077E130CBB}" type="slidenum">
              <a:rPr lang="en-US"/>
              <a:pPr/>
              <a:t>59</a:t>
            </a:fld>
            <a:endParaRPr lang="en-US"/>
          </a:p>
        </p:txBody>
      </p:sp>
      <p:sp>
        <p:nvSpPr>
          <p:cNvPr id="83865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865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86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8386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362618-CDA2-48F6-A649-DE2F9A6E4156}" type="slidenum">
              <a:rPr lang="en-US"/>
              <a:pPr/>
              <a:t>60</a:t>
            </a:fld>
            <a:endParaRPr lang="en-US"/>
          </a:p>
        </p:txBody>
      </p:sp>
      <p:sp>
        <p:nvSpPr>
          <p:cNvPr id="84275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275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427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8427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906B78-1612-4A0C-828D-8EBD8D69DE9C}" type="slidenum">
              <a:rPr lang="en-US"/>
              <a:pPr/>
              <a:t>61</a:t>
            </a:fld>
            <a:endParaRPr lang="en-US"/>
          </a:p>
        </p:txBody>
      </p:sp>
      <p:sp>
        <p:nvSpPr>
          <p:cNvPr id="90317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317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31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03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F320F0-062E-49BF-8EF2-FB7E4A57D621}" type="slidenum">
              <a:rPr lang="en-US"/>
              <a:pPr/>
              <a:t>62</a:t>
            </a:fld>
            <a:endParaRPr lang="en-US"/>
          </a:p>
        </p:txBody>
      </p:sp>
      <p:sp>
        <p:nvSpPr>
          <p:cNvPr id="90931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09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35E88C-481D-4A3D-B3F2-9199A45D7426}" type="slidenum">
              <a:rPr lang="en-US"/>
              <a:pPr/>
              <a:t>63</a:t>
            </a:fld>
            <a:endParaRPr lang="en-US"/>
          </a:p>
        </p:txBody>
      </p:sp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1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F2A3D7-B21C-452D-BF70-1EE67837EDFC}" type="slidenum">
              <a:rPr lang="en-US"/>
              <a:pPr/>
              <a:t>64</a:t>
            </a:fld>
            <a:endParaRPr lang="en-US"/>
          </a:p>
        </p:txBody>
      </p:sp>
      <p:sp>
        <p:nvSpPr>
          <p:cNvPr id="91341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341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34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3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7CED0C-74DE-4844-9788-FAFD5BCC79A2}" type="slidenum">
              <a:rPr lang="en-US"/>
              <a:pPr/>
              <a:t>65</a:t>
            </a:fld>
            <a:endParaRPr lang="en-US"/>
          </a:p>
        </p:txBody>
      </p:sp>
      <p:sp>
        <p:nvSpPr>
          <p:cNvPr id="89190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90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919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8919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35DC5A-6A64-4DB9-A09B-45AC9F512FF8}" type="slidenum">
              <a:rPr lang="en-US"/>
              <a:pPr/>
              <a:t>66</a:t>
            </a:fld>
            <a:endParaRPr lang="en-US"/>
          </a:p>
        </p:txBody>
      </p:sp>
      <p:sp>
        <p:nvSpPr>
          <p:cNvPr id="91545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545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546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54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D1C2F6-46C9-4AE4-B62D-6AD4122BED88}" type="slidenum">
              <a:rPr lang="en-US"/>
              <a:pPr/>
              <a:t>67</a:t>
            </a:fld>
            <a:endParaRPr lang="en-US"/>
          </a:p>
        </p:txBody>
      </p:sp>
      <p:sp>
        <p:nvSpPr>
          <p:cNvPr id="91750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750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750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750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FA27-E291-4688-81EF-65CD43C45ECC}" type="slidenum">
              <a:rPr lang="en-US"/>
              <a:pPr/>
              <a:t>68</a:t>
            </a:fld>
            <a:endParaRPr lang="en-US"/>
          </a:p>
        </p:txBody>
      </p:sp>
      <p:sp>
        <p:nvSpPr>
          <p:cNvPr id="91955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955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955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955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077A0-992A-47DB-9EAB-A1F428A9F2DE}" type="slidenum">
              <a:rPr lang="en-US"/>
              <a:pPr/>
              <a:t>12</a:t>
            </a:fld>
            <a:endParaRPr lang="en-US"/>
          </a:p>
        </p:txBody>
      </p:sp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854939" y="-1726"/>
            <a:ext cx="295382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-3151" y="-1726"/>
            <a:ext cx="2950675" cy="50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2775"/>
            <a:ext cx="4764087" cy="3573463"/>
          </a:xfrm>
          <a:ln/>
        </p:spPr>
      </p:sp>
      <p:sp>
        <p:nvSpPr>
          <p:cNvPr id="532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78" y="4345009"/>
            <a:ext cx="5121538" cy="4681498"/>
          </a:xfrm>
        </p:spPr>
        <p:txBody>
          <a:bodyPr lIns="89724" tIns="44862" rIns="89724" bIns="44862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E4AB4-8D4B-42D5-9CFF-2D3FC5D4D003}" type="slidenum">
              <a:rPr lang="en-US"/>
              <a:pPr/>
              <a:t>69</a:t>
            </a:fld>
            <a:endParaRPr lang="en-US"/>
          </a:p>
        </p:txBody>
      </p:sp>
      <p:sp>
        <p:nvSpPr>
          <p:cNvPr id="921602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03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160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2160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17240-19D0-4160-82C2-B0EC0A0202CF}" type="slidenum">
              <a:rPr lang="en-US"/>
              <a:pPr/>
              <a:t>70</a:t>
            </a:fld>
            <a:endParaRPr lang="en-US"/>
          </a:p>
        </p:txBody>
      </p:sp>
      <p:sp>
        <p:nvSpPr>
          <p:cNvPr id="92365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65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6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23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D7341-B05B-49AB-9A18-336709A651DA}" type="slidenum">
              <a:rPr lang="en-US"/>
              <a:pPr/>
              <a:t>72</a:t>
            </a:fld>
            <a:endParaRPr lang="en-US"/>
          </a:p>
        </p:txBody>
      </p:sp>
      <p:sp>
        <p:nvSpPr>
          <p:cNvPr id="92774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774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774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277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8BF63-C338-4B14-B922-5652AF1C13FD}" type="slidenum">
              <a:rPr lang="en-US"/>
              <a:pPr/>
              <a:t>73</a:t>
            </a:fld>
            <a:endParaRPr lang="en-US"/>
          </a:p>
        </p:txBody>
      </p:sp>
      <p:sp>
        <p:nvSpPr>
          <p:cNvPr id="92979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979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979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297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FFA9F1-B535-4E55-BAD7-D0359CC08D6C}" type="slidenum">
              <a:rPr lang="en-US"/>
              <a:pPr/>
              <a:t>74</a:t>
            </a:fld>
            <a:endParaRPr lang="en-US"/>
          </a:p>
        </p:txBody>
      </p:sp>
      <p:sp>
        <p:nvSpPr>
          <p:cNvPr id="90317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317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31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031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54F5AE-BA6E-4DC2-9B53-B0CC4E2D95EC}" type="slidenum">
              <a:rPr lang="en-US"/>
              <a:pPr/>
              <a:t>75</a:t>
            </a:fld>
            <a:endParaRPr lang="en-US"/>
          </a:p>
        </p:txBody>
      </p:sp>
      <p:sp>
        <p:nvSpPr>
          <p:cNvPr id="90931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093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B789CB-EA9A-462A-A1FD-017B3013AC10}" type="slidenum">
              <a:rPr lang="en-US"/>
              <a:pPr/>
              <a:t>76</a:t>
            </a:fld>
            <a:endParaRPr lang="en-US"/>
          </a:p>
        </p:txBody>
      </p:sp>
      <p:sp>
        <p:nvSpPr>
          <p:cNvPr id="911362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363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1364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13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1F3665-CFC1-4AE3-949F-3B794E57B5F1}" type="slidenum">
              <a:rPr lang="en-US"/>
              <a:pPr/>
              <a:t>77</a:t>
            </a:fld>
            <a:endParaRPr lang="en-US"/>
          </a:p>
        </p:txBody>
      </p:sp>
      <p:sp>
        <p:nvSpPr>
          <p:cNvPr id="91341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341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1341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1341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15E066-380E-4A84-943E-B9AF88B9187B}" type="slidenum">
              <a:rPr lang="en-US"/>
              <a:pPr/>
              <a:t>78</a:t>
            </a:fld>
            <a:endParaRPr lang="en-US"/>
          </a:p>
        </p:txBody>
      </p:sp>
      <p:sp>
        <p:nvSpPr>
          <p:cNvPr id="93593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593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59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359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96F592-B57D-4131-9F9D-BFC08C33F4B2}" type="slidenum">
              <a:rPr lang="en-US"/>
              <a:pPr/>
              <a:t>79</a:t>
            </a:fld>
            <a:endParaRPr lang="en-US"/>
          </a:p>
        </p:txBody>
      </p:sp>
      <p:sp>
        <p:nvSpPr>
          <p:cNvPr id="97997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997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799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79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8E335A-B249-4ABB-AC99-5D2349F52CD4}" type="slidenum">
              <a:rPr lang="en-US"/>
              <a:pPr/>
              <a:t>16</a:t>
            </a:fld>
            <a:endParaRPr lang="en-US"/>
          </a:p>
        </p:txBody>
      </p:sp>
      <p:sp>
        <p:nvSpPr>
          <p:cNvPr id="70963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963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9636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7113" y="611188"/>
            <a:ext cx="4764087" cy="3575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963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2246" y="4344212"/>
            <a:ext cx="5121193" cy="468243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FCF997-EBE7-4C63-B9A2-2D63D6ED53E9}" type="slidenum">
              <a:rPr lang="en-US"/>
              <a:pPr/>
              <a:t>80</a:t>
            </a:fld>
            <a:endParaRPr lang="en-US"/>
          </a:p>
        </p:txBody>
      </p:sp>
      <p:sp>
        <p:nvSpPr>
          <p:cNvPr id="98201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201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202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820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76" tIns="45639" rIns="91276" bIns="45639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1ED518-5817-4062-8910-0C529ADC2C0C}" type="slidenum">
              <a:rPr lang="en-US"/>
              <a:pPr/>
              <a:t>81</a:t>
            </a:fld>
            <a:endParaRPr lang="en-US"/>
          </a:p>
        </p:txBody>
      </p:sp>
      <p:sp>
        <p:nvSpPr>
          <p:cNvPr id="98406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406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406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84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76" tIns="45639" rIns="91276" bIns="45639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575D60-757A-4F2D-8AAA-C8C73BE06FAE}" type="slidenum">
              <a:rPr lang="en-US"/>
              <a:pPr/>
              <a:t>82</a:t>
            </a:fld>
            <a:endParaRPr lang="en-US"/>
          </a:p>
        </p:txBody>
      </p:sp>
      <p:sp>
        <p:nvSpPr>
          <p:cNvPr id="92365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65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2365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23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560D2E-599C-4995-B115-31B16CFAF8F8}" type="slidenum">
              <a:rPr lang="en-US"/>
              <a:pPr/>
              <a:t>83</a:t>
            </a:fld>
            <a:endParaRPr lang="en-US"/>
          </a:p>
        </p:txBody>
      </p:sp>
      <p:sp>
        <p:nvSpPr>
          <p:cNvPr id="94003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003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003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400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6750F-4722-44CE-8707-56A1337F0BDA}" type="slidenum">
              <a:rPr lang="en-US"/>
              <a:pPr/>
              <a:t>84</a:t>
            </a:fld>
            <a:endParaRPr lang="en-US"/>
          </a:p>
        </p:txBody>
      </p:sp>
      <p:sp>
        <p:nvSpPr>
          <p:cNvPr id="93798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798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79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379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71A07B-A023-4EEA-BC9C-14F4EF8421F5}" type="slidenum">
              <a:rPr lang="en-US"/>
              <a:pPr/>
              <a:t>85</a:t>
            </a:fld>
            <a:endParaRPr lang="en-US"/>
          </a:p>
        </p:txBody>
      </p:sp>
      <p:sp>
        <p:nvSpPr>
          <p:cNvPr id="98713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3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7140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87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76" tIns="45639" rIns="91276" bIns="45639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D7E64D-F93C-4019-90FB-0F9353ED959E}" type="slidenum">
              <a:rPr lang="en-US"/>
              <a:pPr/>
              <a:t>86</a:t>
            </a:fld>
            <a:endParaRPr lang="en-US"/>
          </a:p>
        </p:txBody>
      </p:sp>
      <p:sp>
        <p:nvSpPr>
          <p:cNvPr id="98918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918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8918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891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76" tIns="45639" rIns="91276" bIns="45639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2B625-3820-4F7F-8FF9-2BA644F19E0F}" type="slidenum">
              <a:rPr lang="en-US"/>
              <a:pPr/>
              <a:t>87</a:t>
            </a:fld>
            <a:endParaRPr lang="en-US"/>
          </a:p>
        </p:txBody>
      </p:sp>
      <p:sp>
        <p:nvSpPr>
          <p:cNvPr id="94822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822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8228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482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EB9E28-8B61-43CE-BBB1-98D0D60708DA}" type="slidenum">
              <a:rPr lang="en-US"/>
              <a:pPr/>
              <a:t>88</a:t>
            </a:fld>
            <a:endParaRPr lang="en-US"/>
          </a:p>
        </p:txBody>
      </p:sp>
      <p:sp>
        <p:nvSpPr>
          <p:cNvPr id="95027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027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027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5027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6A2895-91BC-4235-9B0B-1B3C14670033}" type="slidenum">
              <a:rPr lang="en-US"/>
              <a:pPr/>
              <a:t>89</a:t>
            </a:fld>
            <a:endParaRPr lang="en-US"/>
          </a:p>
        </p:txBody>
      </p:sp>
      <p:sp>
        <p:nvSpPr>
          <p:cNvPr id="991234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1235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9123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9123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76" tIns="45639" rIns="91276" bIns="45639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F5B6FA-E7BF-4812-9422-95A36F0FF4F9}" type="slidenum">
              <a:rPr lang="en-US"/>
              <a:pPr/>
              <a:t>18</a:t>
            </a:fld>
            <a:endParaRPr lang="en-US"/>
          </a:p>
        </p:txBody>
      </p:sp>
      <p:sp>
        <p:nvSpPr>
          <p:cNvPr id="695298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5299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5300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7113" y="611188"/>
            <a:ext cx="4764087" cy="3575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301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2246" y="4344212"/>
            <a:ext cx="5121193" cy="468243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2208E7-412E-4AE9-BDD7-1E35A9F2D200}" type="slidenum">
              <a:rPr lang="en-US"/>
              <a:pPr/>
              <a:t>90</a:t>
            </a:fld>
            <a:endParaRPr lang="en-US"/>
          </a:p>
        </p:txBody>
      </p:sp>
      <p:sp>
        <p:nvSpPr>
          <p:cNvPr id="95437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37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437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27113" y="611188"/>
            <a:ext cx="4764087" cy="3575050"/>
          </a:xfrm>
          <a:ln/>
        </p:spPr>
      </p:sp>
      <p:sp>
        <p:nvSpPr>
          <p:cNvPr id="9543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52246" y="4344212"/>
            <a:ext cx="5121193" cy="4682435"/>
          </a:xfrm>
        </p:spPr>
        <p:txBody>
          <a:bodyPr lIns="91285" tIns="45643" rIns="91285" bIns="45643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8316DC-7C2D-40A3-9FF0-9F7E8434CCB5}" type="slidenum">
              <a:rPr lang="en-US" smtClean="0">
                <a:ea typeface="ＭＳ Ｐゴシック" charset="-128"/>
              </a:rPr>
              <a:pPr/>
              <a:t>91</a:t>
            </a:fld>
            <a:endParaRPr lang="en-US" smtClean="0">
              <a:ea typeface="ＭＳ Ｐゴシック" charset="-128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33CBCA-E250-4483-9D23-7DE83B932757}" type="slidenum">
              <a:rPr lang="en-US"/>
              <a:pPr/>
              <a:t>19</a:t>
            </a:fld>
            <a:endParaRPr lang="en-US"/>
          </a:p>
        </p:txBody>
      </p:sp>
      <p:sp>
        <p:nvSpPr>
          <p:cNvPr id="697346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7347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97348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7113" y="611188"/>
            <a:ext cx="4764087" cy="3575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2246" y="4344212"/>
            <a:ext cx="5121193" cy="468243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7CF9C-0277-4343-85B4-958529B12F63}" type="slidenum">
              <a:rPr lang="en-US"/>
              <a:pPr/>
              <a:t>21</a:t>
            </a:fld>
            <a:endParaRPr lang="en-US"/>
          </a:p>
        </p:txBody>
      </p:sp>
      <p:sp>
        <p:nvSpPr>
          <p:cNvPr id="703490" name="Rectangle 2"/>
          <p:cNvSpPr>
            <a:spLocks noChangeArrowheads="1"/>
          </p:cNvSpPr>
          <p:nvPr/>
        </p:nvSpPr>
        <p:spPr bwMode="auto">
          <a:xfrm>
            <a:off x="3855177" y="-1700"/>
            <a:ext cx="2953524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3491" name="Rectangle 3"/>
          <p:cNvSpPr>
            <a:spLocks noChangeArrowheads="1"/>
          </p:cNvSpPr>
          <p:nvPr/>
        </p:nvSpPr>
        <p:spPr bwMode="auto">
          <a:xfrm>
            <a:off x="-3088" y="-1700"/>
            <a:ext cx="2950438" cy="49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03492" name="Rectangle 4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27113" y="611188"/>
            <a:ext cx="4764087" cy="3575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349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52246" y="4344212"/>
            <a:ext cx="5121193" cy="468243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294" tIns="45647" rIns="91294" bIns="45647"/>
          <a:lstStyle/>
          <a:p>
            <a:r>
              <a:rPr lang="en-US"/>
              <a:t>Lesson Aim</a:t>
            </a:r>
          </a:p>
          <a:p>
            <a:pPr lvl="1"/>
            <a:r>
              <a:rPr lang="en-US"/>
              <a:t>&lt;Enter lesson aim here.&gt;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6" descr="bann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5" descr="banner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  <a:latin typeface="Segoe" pitchFamily="8" charset="0"/>
              <a:ea typeface="+mn-ea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8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431DBC19-DD8C-4BA4-875B-F96216C84717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68613" name="Rectangle 21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6861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 smtClean="0"/>
            </a:lvl1pPr>
          </a:lstStyle>
          <a:p>
            <a:r>
              <a:rPr lang="en-US" dirty="0" smtClean="0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6292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629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457200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1781175"/>
            <a:ext cx="7940675" cy="3571875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251CFF-E543-48D9-A5DE-452464674EFA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DA3D3-6DBD-423C-BD79-1A3B4B87B4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FD52AD-A53A-461F-8F79-B480D1603A11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C96AF-1DDD-4A8C-9D2A-22620B02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159E4C-E943-4BFE-88DC-980EA47FC2EF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7075C-65E6-45BE-BA6B-09EAADC7D7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4656B-DE1D-481E-A197-4552E86F753A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B9CC7B-C4E0-4858-9B1A-EB1B6485A0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18B8E-C6F0-431A-9C49-BF46C430A65A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49323-59BE-434C-9C5E-157D4C3414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4DA11-36CF-41C6-8C12-8ADE606AFE6C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C2B16C-CA42-4925-A039-1B42CBB31D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BAAB6-D427-491F-B62A-92D51EB000C9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ADF038-537A-4D5B-AC9A-7C8FBEF7E7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42C64-7BE3-4C0B-84CB-915DFD8D2628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22E39D-3015-43C3-A22E-0E66C2224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0F22E-6C1C-4F19-9F8E-B9DAE6D8C86F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8C2A3C-8418-4404-B970-A10CDE10DD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3A1F79-C340-4446-A571-77AF961C7DA5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39ED4-46B6-47E7-BF84-E2A4A1CB60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816E4-2533-48D3-BD20-B40F8E51FC17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2A5934-CE14-4CB1-A4AC-AA94E76FC2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51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6" descr="banner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0" y="61722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65" descr="banner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74613"/>
            <a:ext cx="9144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67590"/>
          <p:cNvSpPr>
            <a:spLocks noChangeArrowheads="1"/>
          </p:cNvSpPr>
          <p:nvPr userDrawn="1"/>
        </p:nvSpPr>
        <p:spPr bwMode="auto">
          <a:xfrm>
            <a:off x="0" y="0"/>
            <a:ext cx="9144000" cy="76200"/>
          </a:xfrm>
          <a:prstGeom prst="rect">
            <a:avLst/>
          </a:prstGeom>
          <a:gradFill rotWithShape="1">
            <a:gsLst>
              <a:gs pos="0">
                <a:srgbClr val="0099FF">
                  <a:gamma/>
                  <a:tint val="0"/>
                  <a:invGamma/>
                </a:srgbClr>
              </a:gs>
              <a:gs pos="100000">
                <a:srgbClr val="0099FF">
                  <a:alpha val="25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eaLnBrk="1" hangingPunct="1">
              <a:defRPr/>
            </a:pPr>
            <a:endParaRPr lang="en-US" sz="1800" b="0">
              <a:solidFill>
                <a:srgbClr val="000000"/>
              </a:solidFill>
            </a:endParaRPr>
          </a:p>
        </p:txBody>
      </p:sp>
      <p:sp>
        <p:nvSpPr>
          <p:cNvPr id="1029" name="Rectangle 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371600"/>
            <a:ext cx="8077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7590" name="Rectangle 67589"/>
          <p:cNvSpPr>
            <a:spLocks noChangeArrowheads="1"/>
          </p:cNvSpPr>
          <p:nvPr userDrawn="1"/>
        </p:nvSpPr>
        <p:spPr bwMode="auto">
          <a:xfrm>
            <a:off x="381000" y="65262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z="1000" b="0">
              <a:ea typeface="ＭＳ Ｐゴシック" pitchFamily="16" charset="-128"/>
            </a:endParaRPr>
          </a:p>
        </p:txBody>
      </p:sp>
      <p:sp>
        <p:nvSpPr>
          <p:cNvPr id="2" name="Rectangle 67589"/>
          <p:cNvSpPr>
            <a:spLocks noChangeArrowheads="1"/>
          </p:cNvSpPr>
          <p:nvPr userDrawn="1"/>
        </p:nvSpPr>
        <p:spPr bwMode="auto">
          <a:xfrm>
            <a:off x="450850" y="6450013"/>
            <a:ext cx="592138" cy="3317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fld id="{E2FFF7BB-A780-497E-BD67-EB265FAA58B0}" type="slidenum">
              <a:rPr lang="en-US" sz="1000" b="0">
                <a:solidFill>
                  <a:schemeClr val="bg1"/>
                </a:solidFill>
                <a:ea typeface="ＭＳ Ｐゴシック" pitchFamily="1" charset="-128"/>
              </a:rPr>
              <a:pPr eaLnBrk="1" hangingPunct="1">
                <a:defRPr/>
              </a:pPr>
              <a:t>‹#›</a:t>
            </a:fld>
            <a:endParaRPr lang="en-US" sz="1000" b="0">
              <a:solidFill>
                <a:schemeClr val="bg1"/>
              </a:solidFill>
              <a:ea typeface="ＭＳ Ｐゴシック" pitchFamily="1" charset="-128"/>
            </a:endParaRPr>
          </a:p>
          <a:p>
            <a:pPr eaLnBrk="1" hangingPunct="1">
              <a:defRPr/>
            </a:pPr>
            <a:endParaRPr lang="en-US" sz="1000" b="0">
              <a:ea typeface="ＭＳ Ｐゴシック" pitchFamily="1" charset="-128"/>
            </a:endParaRPr>
          </a:p>
        </p:txBody>
      </p:sp>
      <p:sp>
        <p:nvSpPr>
          <p:cNvPr id="1032" name="Rectangle 11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077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" name="Rectangle 67589"/>
          <p:cNvSpPr>
            <a:spLocks noChangeArrowheads="1"/>
          </p:cNvSpPr>
          <p:nvPr userDrawn="1"/>
        </p:nvSpPr>
        <p:spPr bwMode="auto">
          <a:xfrm>
            <a:off x="5943600" y="6248401"/>
            <a:ext cx="297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r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sz="1600" b="0" i="1" smtClean="0">
                <a:solidFill>
                  <a:schemeClr val="bg1"/>
                </a:solidFill>
                <a:ea typeface="ＭＳ Ｐゴシック" pitchFamily="1" charset="-128"/>
              </a:rPr>
              <a:t>Huynh</a:t>
            </a:r>
            <a:r>
              <a:rPr lang="en-US" sz="1600" b="0" i="1" baseline="0" smtClean="0">
                <a:solidFill>
                  <a:schemeClr val="bg1"/>
                </a:solidFill>
                <a:ea typeface="ＭＳ Ｐゴシック" pitchFamily="1" charset="-128"/>
              </a:rPr>
              <a:t> Nguyen Chinh</a:t>
            </a:r>
            <a:endParaRPr lang="en-US" sz="1600" b="0" i="1">
              <a:solidFill>
                <a:schemeClr val="bg1"/>
              </a:solidFill>
              <a:ea typeface="ＭＳ Ｐゴシック" pitchFamily="1" charset="-128"/>
            </a:endParaRPr>
          </a:p>
          <a:p>
            <a:pPr algn="r" eaLnBrk="1" hangingPunct="1">
              <a:defRPr/>
            </a:pPr>
            <a:endParaRPr lang="en-US" sz="1600" b="0" i="1">
              <a:ea typeface="ＭＳ Ｐゴシック" pitchFamily="1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33" r:id="rId2"/>
    <p:sldLayoutId id="2147484234" r:id="rId3"/>
    <p:sldLayoutId id="2147484235" r:id="rId4"/>
    <p:sldLayoutId id="2147484236" r:id="rId5"/>
    <p:sldLayoutId id="2147484237" r:id="rId6"/>
    <p:sldLayoutId id="2147484238" r:id="rId7"/>
    <p:sldLayoutId id="2147484239" r:id="rId8"/>
    <p:sldLayoutId id="2147484240" r:id="rId9"/>
    <p:sldLayoutId id="2147484241" r:id="rId10"/>
    <p:sldLayoutId id="2147484242" r:id="rId11"/>
    <p:sldLayoutId id="2147484243" r:id="rId12"/>
    <p:sldLayoutId id="2147484256" r:id="rId13"/>
  </p:sldLayoutIdLst>
  <p:transition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pitchFamily="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16" charset="-128"/>
        </a:defRPr>
      </a:lvl9pPr>
    </p:titleStyle>
    <p:bodyStyle>
      <a:lvl1pPr marL="195263" indent="-195263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576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2600">
          <a:solidFill>
            <a:schemeClr val="tx1"/>
          </a:solidFill>
          <a:latin typeface="+mn-lt"/>
          <a:ea typeface="+mn-ea"/>
        </a:defRPr>
      </a:lvl2pPr>
      <a:lvl3pPr marL="957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2400">
          <a:solidFill>
            <a:schemeClr val="tx1"/>
          </a:solidFill>
          <a:latin typeface="+mn-lt"/>
          <a:ea typeface="+mn-ea"/>
        </a:defRPr>
      </a:lvl3pPr>
      <a:lvl4pPr marL="1338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  <a:ea typeface="+mn-ea"/>
        </a:defRPr>
      </a:lvl4pPr>
      <a:lvl5pPr marL="1719263" indent="-190500" algn="l" rtl="0" eaLnBrk="0" fontAlgn="base" hangingPunct="0">
        <a:spcBef>
          <a:spcPct val="25000"/>
        </a:spcBef>
        <a:spcAft>
          <a:spcPct val="0"/>
        </a:spcAft>
        <a:buBlip>
          <a:blip r:embed="rId17"/>
        </a:buBlip>
        <a:defRPr sz="1400">
          <a:solidFill>
            <a:schemeClr val="tx1"/>
          </a:solidFill>
          <a:latin typeface="+mn-lt"/>
          <a:ea typeface="+mn-ea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Blip>
          <a:blip r:embed="rId17"/>
        </a:buBlip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58C6AA-4CDF-43E0-9611-123CB6CFA869}" type="datetimeFigureOut">
              <a:rPr lang="en-US"/>
              <a:pPr>
                <a:defRPr/>
              </a:pPr>
              <a:t>9/5/2010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B4E62AD-BDFC-4F0D-A5FC-996334F584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 dirty="0"/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1295400" y="4191000"/>
            <a:ext cx="6324600" cy="84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smtClean="0">
                <a:solidFill>
                  <a:srgbClr val="002060"/>
                </a:solidFill>
              </a:rPr>
              <a:t>Huynh Nguyen Chinh</a:t>
            </a:r>
          </a:p>
          <a:p>
            <a:pPr algn="ctr"/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" y="1863725"/>
            <a:ext cx="8991600" cy="1981200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752600"/>
            <a:ext cx="9067800" cy="205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Chapter </a:t>
            </a:r>
            <a:r>
              <a:rPr lang="en-US" dirty="0" smtClean="0"/>
              <a:t>4. </a:t>
            </a:r>
            <a:endParaRPr lang="en-US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/>
              <a:t>Ethernet and Switch LAN technology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76200"/>
            <a:ext cx="91440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University of Technical Education of Ho Chi Minh City</a:t>
            </a:r>
            <a:endParaRPr lang="en-US" sz="28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0" y="1143000"/>
            <a:ext cx="899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1800" smtClean="0"/>
              <a:t>NETWORKING ESSENTIALS</a:t>
            </a:r>
            <a:endParaRPr lang="en-US" sz="200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7" name="Picture 5" descr="301P_0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798996"/>
            <a:ext cx="5037137" cy="5346700"/>
          </a:xfrm>
          <a:prstGeom prst="rect">
            <a:avLst/>
          </a:prstGeom>
          <a:noFill/>
        </p:spPr>
      </p:pic>
      <p:sp>
        <p:nvSpPr>
          <p:cNvPr id="4915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5334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CSMA/CD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Ethernet Frame Structure</a:t>
            </a:r>
          </a:p>
        </p:txBody>
      </p:sp>
      <p:pic>
        <p:nvPicPr>
          <p:cNvPr id="51204" name="Picture 4" descr="022P_07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1295400"/>
            <a:ext cx="7158037" cy="4359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301P_0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8500" y="919162"/>
            <a:ext cx="7683500" cy="5024438"/>
          </a:xfrm>
          <a:prstGeom prst="rect">
            <a:avLst/>
          </a:prstGeom>
          <a:noFill/>
        </p:spPr>
      </p:pic>
      <p:sp>
        <p:nvSpPr>
          <p:cNvPr id="52227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Communicating Within the 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6" name="Picture 4" descr="301P_9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25" y="1143000"/>
            <a:ext cx="7813675" cy="4313237"/>
          </a:xfrm>
          <a:prstGeom prst="rect">
            <a:avLst/>
          </a:prstGeom>
          <a:noFill/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MAC Address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1" name="Picture 5" descr="301P_0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52600"/>
            <a:ext cx="7924800" cy="2381250"/>
          </a:xfrm>
          <a:prstGeom prst="rect">
            <a:avLst/>
          </a:prstGeom>
          <a:noFill/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4111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MAC Addresses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>
              <a:lnSpc>
                <a:spcPct val="150000"/>
              </a:lnSpc>
            </a:pPr>
            <a:r>
              <a:rPr lang="en-US" sz="4000" smtClean="0">
                <a:solidFill>
                  <a:srgbClr val="0070C0"/>
                </a:solidFill>
              </a:rPr>
              <a:t>II. Understanding the challenges with Switched LAN Technology</a:t>
            </a:r>
          </a:p>
          <a:p>
            <a:pPr marL="400050" lvl="0" indent="-400050" algn="ctr">
              <a:lnSpc>
                <a:spcPct val="150000"/>
              </a:lnSpc>
            </a:pPr>
            <a:endParaRPr lang="en-US" sz="400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Network Congestion</a:t>
            </a:r>
          </a:p>
        </p:txBody>
      </p:sp>
      <p:sp>
        <p:nvSpPr>
          <p:cNvPr id="708638" name="Rectangle 30"/>
          <p:cNvSpPr>
            <a:spLocks noChangeArrowheads="1"/>
          </p:cNvSpPr>
          <p:nvPr/>
        </p:nvSpPr>
        <p:spPr bwMode="auto">
          <a:xfrm>
            <a:off x="2438400" y="4876800"/>
            <a:ext cx="533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21" tIns="45718" rIns="82121" bIns="45718"/>
          <a:lstStyle/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High-performance PCs 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More networked data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Bandwidth-intensive applications</a:t>
            </a:r>
          </a:p>
        </p:txBody>
      </p:sp>
      <p:pic>
        <p:nvPicPr>
          <p:cNvPr id="708687" name="Picture 79" descr="301P_1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838200"/>
            <a:ext cx="6042025" cy="39576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783" name="Picture 1079" descr="301P_10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762000"/>
            <a:ext cx="5969000" cy="3997325"/>
          </a:xfrm>
          <a:prstGeom prst="rect">
            <a:avLst/>
          </a:prstGeom>
          <a:noFill/>
        </p:spPr>
      </p:pic>
      <p:sp>
        <p:nvSpPr>
          <p:cNvPr id="71373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122238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Bridges</a:t>
            </a:r>
          </a:p>
        </p:txBody>
      </p:sp>
      <p:sp>
        <p:nvSpPr>
          <p:cNvPr id="713757" name="Rectangle 1053"/>
          <p:cNvSpPr>
            <a:spLocks noChangeArrowheads="1"/>
          </p:cNvSpPr>
          <p:nvPr/>
        </p:nvSpPr>
        <p:spPr bwMode="auto">
          <a:xfrm>
            <a:off x="2362200" y="4648200"/>
            <a:ext cx="5410200" cy="144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21" tIns="45718" rIns="82121" bIns="45718"/>
          <a:lstStyle/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Operate at Layer 2 of the OSI model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Forward, filter, or flood frames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Have few ports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Are slow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 Switch</a:t>
            </a:r>
          </a:p>
        </p:txBody>
      </p:sp>
      <p:pic>
        <p:nvPicPr>
          <p:cNvPr id="694313" name="Picture 41" descr="cisco-cat500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62500" y="1638300"/>
            <a:ext cx="3257550" cy="32797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94314" name="Rectangle 42"/>
          <p:cNvSpPr>
            <a:spLocks noChangeArrowheads="1"/>
          </p:cNvSpPr>
          <p:nvPr/>
        </p:nvSpPr>
        <p:spPr bwMode="auto">
          <a:xfrm>
            <a:off x="698500" y="1600200"/>
            <a:ext cx="4038600" cy="3352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21" tIns="45718" rIns="82121" bIns="45718"/>
          <a:lstStyle/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High port density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Large frame buffers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Mixture of port speeds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Fast internal switching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Switching modes:</a:t>
            </a:r>
          </a:p>
          <a:p>
            <a:pPr marL="685800" lvl="2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Arial" charset="0"/>
              <a:buChar char="–"/>
            </a:pPr>
            <a:r>
              <a:rPr lang="en-US" sz="2000" b="0"/>
              <a:t>Cut-through</a:t>
            </a:r>
          </a:p>
          <a:p>
            <a:pPr marL="685800" lvl="2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Arial" charset="0"/>
              <a:buChar char="–"/>
            </a:pPr>
            <a:r>
              <a:rPr lang="en-US" sz="2000" b="0"/>
              <a:t>Store-and-forward</a:t>
            </a:r>
          </a:p>
          <a:p>
            <a:pPr marL="685800" lvl="2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Arial" charset="0"/>
              <a:buChar char="–"/>
            </a:pPr>
            <a:r>
              <a:rPr lang="en-US" sz="2000" b="0"/>
              <a:t>Fragment-free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54" name="Picture 34" descr="301P_1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793750"/>
            <a:ext cx="7924800" cy="5378450"/>
          </a:xfrm>
          <a:prstGeom prst="rect">
            <a:avLst/>
          </a:prstGeom>
          <a:noFill/>
        </p:spPr>
      </p:pic>
      <p:sp>
        <p:nvSpPr>
          <p:cNvPr id="69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 Switch Features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52400"/>
            <a:ext cx="9067800" cy="685800"/>
          </a:xfrm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5123" name="Rectangle 10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219200"/>
            <a:ext cx="8839200" cy="2819400"/>
          </a:xfrm>
        </p:spPr>
        <p:txBody>
          <a:bodyPr/>
          <a:lstStyle/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r>
              <a:rPr lang="en-US" sz="2400" smtClean="0"/>
              <a:t>Understanding Ethernet</a:t>
            </a: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r>
              <a:rPr lang="en-US" sz="2400" smtClean="0"/>
              <a:t>Understanding the challenges with Switched LAN Technology</a:t>
            </a: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r>
              <a:rPr lang="en-US" sz="2400" smtClean="0"/>
              <a:t>Exploring the packet Delivery Process 1 (layer 1)</a:t>
            </a: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r>
              <a:rPr lang="en-US" sz="2400" smtClean="0"/>
              <a:t>Exploring the packet Delivery Process 2 (layer 2)</a:t>
            </a:r>
          </a:p>
          <a:p>
            <a:pPr marL="400050" lvl="0" indent="-400050">
              <a:lnSpc>
                <a:spcPct val="150000"/>
              </a:lnSpc>
              <a:buFontTx/>
              <a:buAutoNum type="romanUcPeriod"/>
            </a:pPr>
            <a:r>
              <a:rPr lang="en-US" sz="2400" smtClean="0"/>
              <a:t>Exploring the packet Delivery Process 3 (layer 3)</a:t>
            </a:r>
            <a:endParaRPr lang="en-AU" sz="2400" b="1" smtClean="0">
              <a:solidFill>
                <a:srgbClr val="00206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303" name="Picture 55" descr="301P_1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990600"/>
            <a:ext cx="5164138" cy="3444875"/>
          </a:xfrm>
          <a:prstGeom prst="rect">
            <a:avLst/>
          </a:prstGeom>
          <a:noFill/>
        </p:spPr>
      </p:pic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Switches Supersede Bridges</a:t>
            </a:r>
          </a:p>
        </p:txBody>
      </p:sp>
      <p:sp>
        <p:nvSpPr>
          <p:cNvPr id="693300" name="Rectangle 52"/>
          <p:cNvSpPr>
            <a:spLocks noChangeArrowheads="1"/>
          </p:cNvSpPr>
          <p:nvPr/>
        </p:nvSpPr>
        <p:spPr bwMode="auto">
          <a:xfrm>
            <a:off x="2057400" y="4587875"/>
            <a:ext cx="5334000" cy="1600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21" tIns="45718" rIns="82121" bIns="45718"/>
          <a:lstStyle/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Operate at Layer 2 of the OSI model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Forward, filter, or flood frames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Have many ports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Are fast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Switching Frames</a:t>
            </a:r>
          </a:p>
        </p:txBody>
      </p:sp>
      <p:pic>
        <p:nvPicPr>
          <p:cNvPr id="702602" name="Picture 1162" descr="301P_1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066800"/>
            <a:ext cx="8437563" cy="476091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700" name="Picture 1068" descr="301P_1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838200"/>
            <a:ext cx="5497513" cy="3860800"/>
          </a:xfrm>
          <a:prstGeom prst="rect">
            <a:avLst/>
          </a:prstGeom>
          <a:noFill/>
        </p:spPr>
      </p:pic>
      <p:sp>
        <p:nvSpPr>
          <p:cNvPr id="71065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LANs Today </a:t>
            </a:r>
          </a:p>
        </p:txBody>
      </p:sp>
      <p:sp>
        <p:nvSpPr>
          <p:cNvPr id="710696" name="Rectangle 1064"/>
          <p:cNvSpPr>
            <a:spLocks noChangeArrowheads="1"/>
          </p:cNvSpPr>
          <p:nvPr/>
        </p:nvSpPr>
        <p:spPr bwMode="auto">
          <a:xfrm>
            <a:off x="1905000" y="4814887"/>
            <a:ext cx="5867400" cy="1143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2121" tIns="45718" rIns="82121" bIns="45718"/>
          <a:lstStyle/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Users grouped by physical location 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More switches added to networks</a:t>
            </a:r>
          </a:p>
          <a:p>
            <a:pPr marL="342900" lvl="1" indent="-228600" defTabSz="814388">
              <a:lnSpc>
                <a:spcPct val="95000"/>
              </a:lnSpc>
              <a:spcBef>
                <a:spcPct val="35000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Switches connected by high-speed 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838" name="Picture 6" descr="301P_9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066800"/>
            <a:ext cx="5562600" cy="4262437"/>
          </a:xfrm>
          <a:prstGeom prst="rect">
            <a:avLst/>
          </a:prstGeom>
          <a:noFill/>
        </p:spPr>
      </p:pic>
      <p:sp>
        <p:nvSpPr>
          <p:cNvPr id="760835" name="Text Box 3"/>
          <p:cNvSpPr txBox="1">
            <a:spLocks noChangeArrowheads="1"/>
          </p:cNvSpPr>
          <p:nvPr/>
        </p:nvSpPr>
        <p:spPr bwMode="auto">
          <a:xfrm>
            <a:off x="1341438" y="5321300"/>
            <a:ext cx="6434137" cy="396875"/>
          </a:xfrm>
          <a:prstGeom prst="rect">
            <a:avLst/>
          </a:prstGeom>
          <a:noFill/>
          <a:ln w="381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lIns="91395" tIns="45700" rIns="91395" bIns="45700" anchor="ctr">
            <a:spAutoFit/>
          </a:bodyPr>
          <a:lstStyle/>
          <a:p>
            <a:pPr marL="177800" indent="-177800" algn="ctr">
              <a:lnSpc>
                <a:spcPct val="100000"/>
              </a:lnSpc>
            </a:pPr>
            <a:r>
              <a:rPr lang="en-US" sz="2000" b="0">
                <a:solidFill>
                  <a:schemeClr val="accent2"/>
                </a:solidFill>
              </a:rPr>
              <a:t>VLAN = Broadcast Domain = Logical Network (Subnet) </a:t>
            </a:r>
          </a:p>
        </p:txBody>
      </p:sp>
      <p:sp>
        <p:nvSpPr>
          <p:cNvPr id="760836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VLAN Overview</a:t>
            </a:r>
          </a:p>
        </p:txBody>
      </p:sp>
      <p:sp>
        <p:nvSpPr>
          <p:cNvPr id="760837" name="Rectangle 5"/>
          <p:cNvSpPr>
            <a:spLocks noChangeArrowheads="1"/>
          </p:cNvSpPr>
          <p:nvPr/>
        </p:nvSpPr>
        <p:spPr bwMode="auto">
          <a:xfrm>
            <a:off x="5975350" y="2122487"/>
            <a:ext cx="30797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3250" tIns="35734" rIns="73250" bIns="35734" anchor="ctr" anchorCtr="1"/>
          <a:lstStyle/>
          <a:p>
            <a:pPr marL="342900" lvl="1" indent="-228600" defTabSz="915988">
              <a:lnSpc>
                <a:spcPct val="95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Segmentation</a:t>
            </a:r>
          </a:p>
          <a:p>
            <a:pPr marL="342900" lvl="1" indent="-228600" defTabSz="915988">
              <a:lnSpc>
                <a:spcPct val="95000"/>
              </a:lnSpc>
              <a:buClr>
                <a:schemeClr val="accent1"/>
              </a:buClr>
              <a:buFont typeface="Wingdings" pitchFamily="2" charset="2"/>
              <a:buChar char="§"/>
            </a:pPr>
            <a:endParaRPr lang="en-US" sz="2000" b="0"/>
          </a:p>
          <a:p>
            <a:pPr marL="342900" lvl="1" indent="-228600" defTabSz="915988">
              <a:lnSpc>
                <a:spcPct val="95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Flexibility</a:t>
            </a:r>
            <a:br>
              <a:rPr lang="en-US" sz="2000" b="0"/>
            </a:br>
            <a:endParaRPr lang="en-US" sz="2000" b="0"/>
          </a:p>
          <a:p>
            <a:pPr marL="342900" lvl="1" indent="-228600" defTabSz="915988">
              <a:lnSpc>
                <a:spcPct val="95000"/>
              </a:lnSpc>
              <a:buClr>
                <a:schemeClr val="accent1"/>
              </a:buClr>
              <a:buFont typeface="Wingdings" pitchFamily="2" charset="2"/>
              <a:buChar char="§"/>
            </a:pPr>
            <a:r>
              <a:rPr lang="en-US" sz="2000" b="0"/>
              <a:t>Security</a:t>
            </a:r>
          </a:p>
          <a:p>
            <a:pPr marL="342900" lvl="1" indent="-228600" defTabSz="915988">
              <a:lnSpc>
                <a:spcPct val="100000"/>
              </a:lnSpc>
              <a:buClr>
                <a:schemeClr val="accent1"/>
              </a:buClr>
              <a:buFont typeface="Wingdings" pitchFamily="2" charset="2"/>
              <a:buChar char="§"/>
            </a:pPr>
            <a:endParaRPr lang="en-US" sz="20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</a:pPr>
            <a:r>
              <a:rPr lang="en-US" sz="4000" smtClean="0">
                <a:solidFill>
                  <a:srgbClr val="0070C0"/>
                </a:solidFill>
              </a:rPr>
              <a:t>III. Exploring the packet Delivery Process 1 (layer 1)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56" name="Picture 16" descr="301P_3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990600"/>
            <a:ext cx="8469313" cy="2146300"/>
          </a:xfrm>
          <a:prstGeom prst="rect">
            <a:avLst/>
          </a:prstGeom>
          <a:noFill/>
        </p:spPr>
      </p:pic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1 Devices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429000"/>
            <a:ext cx="8610600" cy="2057400"/>
          </a:xfrm>
        </p:spPr>
        <p:txBody>
          <a:bodyPr/>
          <a:lstStyle/>
          <a:p>
            <a:pPr marL="347663" lvl="1" indent="-233363">
              <a:lnSpc>
                <a:spcPct val="85000"/>
              </a:lnSpc>
            </a:pPr>
            <a:r>
              <a:rPr lang="en-US"/>
              <a:t>Layer 1 provides the physical media and its encoding.</a:t>
            </a:r>
          </a:p>
          <a:p>
            <a:pPr marL="347663" lvl="1" indent="-233363">
              <a:lnSpc>
                <a:spcPct val="85000"/>
              </a:lnSpc>
            </a:pPr>
            <a:r>
              <a:rPr lang="en-US"/>
              <a:t>Examples:</a:t>
            </a:r>
          </a:p>
          <a:p>
            <a:pPr marL="682625" lvl="2" indent="-220663">
              <a:lnSpc>
                <a:spcPct val="85000"/>
              </a:lnSpc>
              <a:buFont typeface="Courier New" pitchFamily="49" charset="0"/>
              <a:buChar char="o"/>
            </a:pPr>
            <a:r>
              <a:rPr lang="en-US"/>
              <a:t>Ethernet</a:t>
            </a:r>
          </a:p>
          <a:p>
            <a:pPr marL="682625" lvl="2" indent="-220663">
              <a:lnSpc>
                <a:spcPct val="85000"/>
              </a:lnSpc>
              <a:buFont typeface="Courier New" pitchFamily="49" charset="0"/>
              <a:buChar char="o"/>
            </a:pPr>
            <a:r>
              <a:rPr lang="en-US"/>
              <a:t>Serial</a:t>
            </a:r>
          </a:p>
          <a:p>
            <a:pPr marL="682625" lvl="2" indent="-220663">
              <a:lnSpc>
                <a:spcPct val="85000"/>
              </a:lnSpc>
              <a:buFont typeface="Courier New" pitchFamily="49" charset="0"/>
              <a:buChar char="o"/>
            </a:pPr>
            <a:r>
              <a:rPr lang="en-US"/>
              <a:t>Repeater</a:t>
            </a:r>
          </a:p>
          <a:p>
            <a:pPr marL="682625" lvl="2" indent="-220663">
              <a:lnSpc>
                <a:spcPct val="85000"/>
              </a:lnSpc>
              <a:buFont typeface="Courier New" pitchFamily="49" charset="0"/>
              <a:buChar char="o"/>
            </a:pPr>
            <a:r>
              <a:rPr lang="en-US"/>
              <a:t>Physical interface of the NIC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2 Devices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276600"/>
            <a:ext cx="8610600" cy="2057400"/>
          </a:xfrm>
        </p:spPr>
        <p:txBody>
          <a:bodyPr/>
          <a:lstStyle/>
          <a:p>
            <a:pPr marL="347663" lvl="1" indent="-233363"/>
            <a:r>
              <a:rPr lang="en-US" sz="2400"/>
              <a:t>Layer 2 devices provide an interface with the physical media.</a:t>
            </a:r>
          </a:p>
          <a:p>
            <a:pPr marL="347663" lvl="1" indent="-233363"/>
            <a:r>
              <a:rPr lang="en-US" sz="2400"/>
              <a:t>Examples:</a:t>
            </a:r>
          </a:p>
          <a:p>
            <a:pPr marL="682625" lvl="2" indent="-220663">
              <a:buFont typeface="Courier New" pitchFamily="49" charset="0"/>
              <a:buChar char="o"/>
            </a:pPr>
            <a:r>
              <a:rPr lang="en-US" sz="2000"/>
              <a:t>NIC</a:t>
            </a:r>
          </a:p>
          <a:p>
            <a:pPr marL="682625" lvl="2" indent="-220663">
              <a:buFont typeface="Courier New" pitchFamily="49" charset="0"/>
              <a:buChar char="o"/>
            </a:pPr>
            <a:r>
              <a:rPr lang="en-US" sz="2000"/>
              <a:t>Bridge</a:t>
            </a:r>
          </a:p>
          <a:p>
            <a:pPr marL="682625" lvl="2" indent="-220663">
              <a:buFont typeface="Courier New" pitchFamily="49" charset="0"/>
              <a:buChar char="o"/>
            </a:pPr>
            <a:r>
              <a:rPr lang="en-US" sz="2000"/>
              <a:t>Switch</a:t>
            </a:r>
          </a:p>
        </p:txBody>
      </p:sp>
      <p:pic>
        <p:nvPicPr>
          <p:cNvPr id="89109" name="Picture 21" descr="301P_3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8469313" cy="21288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2 Addressing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886200"/>
            <a:ext cx="7940675" cy="2057400"/>
          </a:xfrm>
        </p:spPr>
        <p:txBody>
          <a:bodyPr/>
          <a:lstStyle/>
          <a:p>
            <a:pPr marL="347663" lvl="1" indent="-233363"/>
            <a:r>
              <a:rPr lang="en-US"/>
              <a:t>MAC address</a:t>
            </a:r>
          </a:p>
          <a:p>
            <a:pPr marL="347663" lvl="1" indent="-233363"/>
            <a:r>
              <a:rPr lang="en-US"/>
              <a:t>Assigned to end devices</a:t>
            </a:r>
          </a:p>
        </p:txBody>
      </p:sp>
      <p:pic>
        <p:nvPicPr>
          <p:cNvPr id="91160" name="Picture 24" descr="301P_3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752600"/>
            <a:ext cx="8469313" cy="21288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09" name="Picture 25" descr="301P_3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8469313" cy="2049463"/>
          </a:xfrm>
          <a:prstGeom prst="rect">
            <a:avLst/>
          </a:prstGeom>
          <a:noFill/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3 Devices and Their Function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276600"/>
            <a:ext cx="8610600" cy="2590800"/>
          </a:xfrm>
        </p:spPr>
        <p:txBody>
          <a:bodyPr/>
          <a:lstStyle/>
          <a:p>
            <a:pPr marL="347663" lvl="1" indent="-233363"/>
            <a:r>
              <a:rPr lang="en-US"/>
              <a:t>The network layer provides connectivity and path selection between two host systems.</a:t>
            </a:r>
          </a:p>
          <a:p>
            <a:pPr marL="347663" lvl="1" indent="-233363"/>
            <a:r>
              <a:rPr lang="en-US"/>
              <a:t>In the host, this is the path between the data link layer and the upper layers of the NOS. </a:t>
            </a:r>
          </a:p>
          <a:p>
            <a:pPr marL="347663" lvl="1" indent="-233363"/>
            <a:r>
              <a:rPr lang="en-US"/>
              <a:t>In the router, it is the actual path across the network.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63" name="Picture 31" descr="301P_35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752600"/>
            <a:ext cx="8469313" cy="2049463"/>
          </a:xfrm>
          <a:prstGeom prst="rect">
            <a:avLst/>
          </a:prstGeom>
          <a:noFill/>
        </p:spPr>
      </p:pic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142288" cy="7620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3 Addressing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886200"/>
            <a:ext cx="7940675" cy="2057400"/>
          </a:xfrm>
        </p:spPr>
        <p:txBody>
          <a:bodyPr/>
          <a:lstStyle/>
          <a:p>
            <a:pPr marL="347663" lvl="1" indent="-233363"/>
            <a:r>
              <a:rPr lang="en-US"/>
              <a:t>Each NOS has its own Layer 3 address format.</a:t>
            </a:r>
          </a:p>
          <a:p>
            <a:pPr marL="347663" lvl="1" indent="-233363"/>
            <a:r>
              <a:rPr lang="en-US"/>
              <a:t>OSI uses an NSAP.</a:t>
            </a:r>
          </a:p>
          <a:p>
            <a:pPr marL="347663" lvl="1" indent="-233363"/>
            <a:r>
              <a:rPr lang="en-US"/>
              <a:t>TCP/IP uses IP.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1824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  <a:buFontTx/>
              <a:buAutoNum type="romanUcPeriod"/>
            </a:pPr>
            <a:r>
              <a:rPr lang="en-US" sz="4000" smtClean="0">
                <a:solidFill>
                  <a:srgbClr val="0070C0"/>
                </a:solidFill>
              </a:rPr>
              <a:t>Understanding Ethernet</a:t>
            </a:r>
          </a:p>
          <a:p>
            <a:pPr marL="400050" lvl="0" indent="-400050" algn="ctr">
              <a:lnSpc>
                <a:spcPct val="150000"/>
              </a:lnSpc>
            </a:pPr>
            <a:endParaRPr lang="en-US" sz="400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4" name="Picture 4" descr="301P_1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990600"/>
            <a:ext cx="5922963" cy="4857750"/>
          </a:xfrm>
          <a:prstGeom prst="rect">
            <a:avLst/>
          </a:prstGeom>
          <a:noFill/>
        </p:spPr>
      </p:pic>
      <p:sp>
        <p:nvSpPr>
          <p:cNvPr id="97283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5635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ARP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524000"/>
            <a:ext cx="7696200" cy="3578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99331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ARP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3359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 of 22)</a:t>
            </a:r>
          </a:p>
        </p:txBody>
      </p:sp>
      <p:pic>
        <p:nvPicPr>
          <p:cNvPr id="135191" name="Picture 23" descr="301P_36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1338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 of 22)</a:t>
            </a:r>
          </a:p>
        </p:txBody>
      </p:sp>
      <p:pic>
        <p:nvPicPr>
          <p:cNvPr id="137236" name="Picture 20" descr="301P_36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352550"/>
            <a:ext cx="8475663" cy="3981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(3 of 22)</a:t>
            </a:r>
          </a:p>
        </p:txBody>
      </p:sp>
      <p:pic>
        <p:nvPicPr>
          <p:cNvPr id="139285" name="Picture 21" descr="301P_36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2370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(4 of 22)</a:t>
            </a:r>
          </a:p>
        </p:txBody>
      </p:sp>
      <p:pic>
        <p:nvPicPr>
          <p:cNvPr id="141339" name="Picture 27" descr="301P_36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988" y="1371600"/>
            <a:ext cx="8836025" cy="44084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(5 of 22)</a:t>
            </a:r>
          </a:p>
        </p:txBody>
      </p:sp>
      <p:pic>
        <p:nvPicPr>
          <p:cNvPr id="143385" name="Picture 25" descr="301P_36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143000"/>
            <a:ext cx="8475663" cy="46275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359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(6 of 22)</a:t>
            </a:r>
          </a:p>
        </p:txBody>
      </p:sp>
      <p:pic>
        <p:nvPicPr>
          <p:cNvPr id="145432" name="Picture 24" descr="301P_36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6275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359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(7 of 22)</a:t>
            </a:r>
          </a:p>
        </p:txBody>
      </p:sp>
      <p:pic>
        <p:nvPicPr>
          <p:cNvPr id="147480" name="Picture 24" descr="301P_36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19200"/>
            <a:ext cx="8475663" cy="46275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359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(8 of 22)</a:t>
            </a:r>
          </a:p>
        </p:txBody>
      </p:sp>
      <p:pic>
        <p:nvPicPr>
          <p:cNvPr id="149529" name="Picture 25" descr="301P_37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6275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301P_06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8" y="1219200"/>
            <a:ext cx="8615362" cy="3932238"/>
          </a:xfrm>
          <a:prstGeom prst="rect">
            <a:avLst/>
          </a:prstGeom>
          <a:noFill/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22238"/>
            <a:ext cx="8229600" cy="7159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Local Area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359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(9 of 22)</a:t>
            </a:r>
          </a:p>
        </p:txBody>
      </p:sp>
      <p:pic>
        <p:nvPicPr>
          <p:cNvPr id="151578" name="Picture 26" descr="301P_37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19200"/>
            <a:ext cx="8475663" cy="47323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(10 of 22)</a:t>
            </a:r>
          </a:p>
        </p:txBody>
      </p:sp>
      <p:pic>
        <p:nvPicPr>
          <p:cNvPr id="153623" name="Picture 23" descr="301P_37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6275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(11 of 22)</a:t>
            </a:r>
          </a:p>
        </p:txBody>
      </p:sp>
      <p:pic>
        <p:nvPicPr>
          <p:cNvPr id="155671" name="Picture 23" descr="301P_37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371600"/>
            <a:ext cx="8475663" cy="46275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(12 of 22)</a:t>
            </a:r>
          </a:p>
        </p:txBody>
      </p:sp>
      <p:pic>
        <p:nvPicPr>
          <p:cNvPr id="157718" name="Picture 22" descr="301P_37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95400"/>
            <a:ext cx="8475663" cy="46275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(13 of 22)</a:t>
            </a:r>
          </a:p>
        </p:txBody>
      </p:sp>
      <p:pic>
        <p:nvPicPr>
          <p:cNvPr id="159770" name="Picture 26" descr="301P_37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19200"/>
            <a:ext cx="8475663" cy="46275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(14 of 22)</a:t>
            </a:r>
          </a:p>
        </p:txBody>
      </p:sp>
      <p:pic>
        <p:nvPicPr>
          <p:cNvPr id="161815" name="Picture 23" descr="301P_37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981200"/>
            <a:ext cx="8475663" cy="34274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(15 of 22)</a:t>
            </a:r>
          </a:p>
        </p:txBody>
      </p:sp>
      <p:pic>
        <p:nvPicPr>
          <p:cNvPr id="163868" name="Picture 28" descr="301P_37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600200"/>
            <a:ext cx="8475663" cy="43227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(16 of 22)</a:t>
            </a:r>
          </a:p>
        </p:txBody>
      </p:sp>
      <p:pic>
        <p:nvPicPr>
          <p:cNvPr id="165919" name="Picture 31" descr="301P_37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19200"/>
            <a:ext cx="8475663" cy="47132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(17 of 22)</a:t>
            </a:r>
          </a:p>
        </p:txBody>
      </p:sp>
      <p:pic>
        <p:nvPicPr>
          <p:cNvPr id="167967" name="Picture 31" descr="301P_38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219200"/>
            <a:ext cx="8475663" cy="4743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(18 of 22)</a:t>
            </a:r>
          </a:p>
        </p:txBody>
      </p:sp>
      <p:pic>
        <p:nvPicPr>
          <p:cNvPr id="170017" name="Picture 33" descr="301P_3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066800"/>
            <a:ext cx="8475663" cy="49752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301P_06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914400"/>
            <a:ext cx="4838700" cy="4721225"/>
          </a:xfrm>
          <a:prstGeom prst="rect">
            <a:avLst/>
          </a:prstGeom>
          <a:noFill/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22238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 Components</a:t>
            </a:r>
          </a:p>
        </p:txBody>
      </p:sp>
      <p:sp>
        <p:nvSpPr>
          <p:cNvPr id="419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3429000" cy="4800600"/>
          </a:xfrm>
          <a:noFill/>
          <a:ln/>
        </p:spPr>
        <p:txBody>
          <a:bodyPr lIns="82121" tIns="45718" rIns="82121" bIns="45718"/>
          <a:lstStyle/>
          <a:p>
            <a:pPr lvl="1"/>
            <a:r>
              <a:rPr lang="en-US" sz="1800"/>
              <a:t>Computers</a:t>
            </a:r>
          </a:p>
          <a:p>
            <a:pPr lvl="2"/>
            <a:r>
              <a:rPr lang="en-US" sz="1800"/>
              <a:t>PCs</a:t>
            </a:r>
          </a:p>
          <a:p>
            <a:pPr lvl="2"/>
            <a:r>
              <a:rPr lang="en-US" sz="1800"/>
              <a:t>Servers</a:t>
            </a:r>
          </a:p>
          <a:p>
            <a:pPr lvl="1"/>
            <a:r>
              <a:rPr lang="en-US" sz="1800"/>
              <a:t>Interconnections</a:t>
            </a:r>
          </a:p>
          <a:p>
            <a:pPr lvl="2"/>
            <a:r>
              <a:rPr lang="en-US" sz="1800"/>
              <a:t>NICs</a:t>
            </a:r>
          </a:p>
          <a:p>
            <a:pPr lvl="2"/>
            <a:r>
              <a:rPr lang="en-US" sz="1800"/>
              <a:t>Media</a:t>
            </a:r>
          </a:p>
          <a:p>
            <a:pPr lvl="1"/>
            <a:r>
              <a:rPr lang="en-US" sz="1800"/>
              <a:t>Network devices</a:t>
            </a:r>
          </a:p>
          <a:p>
            <a:pPr lvl="2"/>
            <a:r>
              <a:rPr lang="en-US" sz="1800"/>
              <a:t>Hubs</a:t>
            </a:r>
          </a:p>
          <a:p>
            <a:pPr lvl="2"/>
            <a:r>
              <a:rPr lang="en-US" sz="1800"/>
              <a:t>Switches</a:t>
            </a:r>
          </a:p>
          <a:p>
            <a:pPr lvl="2"/>
            <a:r>
              <a:rPr lang="en-US" sz="1800"/>
              <a:t>Routers</a:t>
            </a:r>
          </a:p>
          <a:p>
            <a:pPr lvl="1"/>
            <a:r>
              <a:rPr lang="en-US" sz="1800"/>
              <a:t>Protocols</a:t>
            </a:r>
          </a:p>
          <a:p>
            <a:pPr lvl="2"/>
            <a:r>
              <a:rPr lang="en-US" sz="1800"/>
              <a:t>Ethernet</a:t>
            </a:r>
          </a:p>
          <a:p>
            <a:pPr lvl="2"/>
            <a:r>
              <a:rPr lang="en-US" sz="1800"/>
              <a:t>IP</a:t>
            </a:r>
          </a:p>
          <a:p>
            <a:pPr lvl="2"/>
            <a:r>
              <a:rPr lang="en-US" sz="1800"/>
              <a:t>ARP</a:t>
            </a:r>
          </a:p>
          <a:p>
            <a:pPr lvl="2"/>
            <a:r>
              <a:rPr lang="en-US" sz="1800"/>
              <a:t>DHCP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(19 of 22)</a:t>
            </a:r>
          </a:p>
        </p:txBody>
      </p:sp>
      <p:pic>
        <p:nvPicPr>
          <p:cNvPr id="172051" name="Picture 19" descr="301P_38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2057400"/>
            <a:ext cx="8475663" cy="33909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(20 of 22)</a:t>
            </a:r>
          </a:p>
        </p:txBody>
      </p:sp>
      <p:pic>
        <p:nvPicPr>
          <p:cNvPr id="174118" name="Picture 38" descr="301P_38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066800"/>
            <a:ext cx="8475663" cy="50419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(21 of 22)</a:t>
            </a:r>
          </a:p>
        </p:txBody>
      </p:sp>
      <p:pic>
        <p:nvPicPr>
          <p:cNvPr id="176158" name="Picture 30" descr="301P_94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990600"/>
            <a:ext cx="8475663" cy="50419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07" name="Picture 31" descr="301P_38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524000"/>
            <a:ext cx="8475663" cy="4378325"/>
          </a:xfrm>
          <a:prstGeom prst="rect">
            <a:avLst/>
          </a:prstGeom>
          <a:noFill/>
        </p:spPr>
      </p:pic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(22 of 22)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65" name="Picture 29" descr="301P_36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524000"/>
            <a:ext cx="8475663" cy="3938588"/>
          </a:xfrm>
          <a:prstGeom prst="rect">
            <a:avLst/>
          </a:prstGeom>
          <a:noFill/>
        </p:spPr>
      </p:pic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Default Gateway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Host-Based Tools: ping</a:t>
            </a:r>
          </a:p>
        </p:txBody>
      </p:sp>
      <p:pic>
        <p:nvPicPr>
          <p:cNvPr id="118788" name="Picture 4" descr="p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173162"/>
            <a:ext cx="8686800" cy="4389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752600"/>
            <a:ext cx="7696200" cy="35782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</p:pic>
      <p:sp>
        <p:nvSpPr>
          <p:cNvPr id="19558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22238"/>
            <a:ext cx="8229600" cy="7921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Host-Based Tools: Table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22238"/>
            <a:ext cx="8229600" cy="7159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Host-Based Tools: tracert</a:t>
            </a:r>
          </a:p>
        </p:txBody>
      </p:sp>
      <p:pic>
        <p:nvPicPr>
          <p:cNvPr id="11981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713" y="914400"/>
            <a:ext cx="6380162" cy="5153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</a:pPr>
            <a:r>
              <a:rPr lang="en-US" sz="4000" smtClean="0">
                <a:solidFill>
                  <a:srgbClr val="0070C0"/>
                </a:solidFill>
              </a:rPr>
              <a:t>IV. Exploring the packet Delivery Process 2 (layer 2)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656" name="Picture 24" descr="301P_35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752600"/>
            <a:ext cx="8469313" cy="2128838"/>
          </a:xfrm>
          <a:prstGeom prst="rect">
            <a:avLst/>
          </a:prstGeom>
          <a:noFill/>
        </p:spPr>
      </p:pic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5334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2 Addressing</a:t>
            </a:r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886200"/>
            <a:ext cx="7940675" cy="2057400"/>
          </a:xfrm>
        </p:spPr>
        <p:txBody>
          <a:bodyPr/>
          <a:lstStyle/>
          <a:p>
            <a:pPr marL="347663" lvl="1" indent="-233363"/>
            <a:r>
              <a:rPr lang="en-US"/>
              <a:t>Uses MAC address</a:t>
            </a:r>
          </a:p>
          <a:p>
            <a:pPr marL="347663" lvl="1" indent="-233363"/>
            <a:r>
              <a:rPr lang="en-US"/>
              <a:t>Assigned to end devices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22238"/>
            <a:ext cx="8229600" cy="4873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Functions of a LAN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/>
              <a:t>Data and applications</a:t>
            </a:r>
          </a:p>
          <a:p>
            <a:pPr lvl="1"/>
            <a:r>
              <a:rPr lang="en-US"/>
              <a:t>Share resources</a:t>
            </a:r>
          </a:p>
          <a:p>
            <a:pPr lvl="1"/>
            <a:r>
              <a:rPr lang="en-US"/>
              <a:t>Provide communication path to other networks</a:t>
            </a:r>
          </a:p>
          <a:p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09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3 Addressing</a:t>
            </a:r>
          </a:p>
        </p:txBody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3886200"/>
            <a:ext cx="7940675" cy="2057400"/>
          </a:xfrm>
          <a:noFill/>
          <a:ln/>
        </p:spPr>
        <p:txBody>
          <a:bodyPr/>
          <a:lstStyle/>
          <a:p>
            <a:pPr marL="347663" lvl="1" indent="-233363"/>
            <a:r>
              <a:rPr lang="en-US"/>
              <a:t>Each NOS has its own Layer 3 address format.</a:t>
            </a:r>
          </a:p>
          <a:p>
            <a:pPr marL="347663" lvl="1" indent="-233363"/>
            <a:r>
              <a:rPr lang="en-US"/>
              <a:t>OSI uses NSAP. </a:t>
            </a:r>
          </a:p>
          <a:p>
            <a:pPr marL="347663" lvl="1" indent="-233363"/>
            <a:r>
              <a:rPr lang="en-US"/>
              <a:t>TCP/IP uses IP. </a:t>
            </a:r>
          </a:p>
        </p:txBody>
      </p:sp>
      <p:pic>
        <p:nvPicPr>
          <p:cNvPr id="841762" name="Picture 34" descr="301P_38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752600"/>
            <a:ext cx="8469313" cy="20907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 of 10)</a:t>
            </a:r>
          </a:p>
        </p:txBody>
      </p:sp>
      <p:pic>
        <p:nvPicPr>
          <p:cNvPr id="902168" name="Picture 24" descr="301P_38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143000"/>
            <a:ext cx="8475663" cy="45545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319" name="Picture 31" descr="301P_93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7338" y="990600"/>
            <a:ext cx="8567737" cy="5037137"/>
          </a:xfrm>
          <a:prstGeom prst="rect">
            <a:avLst/>
          </a:prstGeom>
          <a:noFill/>
        </p:spPr>
      </p:pic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6407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 of 10)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(3 of 10)</a:t>
            </a:r>
          </a:p>
        </p:txBody>
      </p:sp>
      <p:pic>
        <p:nvPicPr>
          <p:cNvPr id="910362" name="Picture 26" descr="301P_38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066800"/>
            <a:ext cx="8475663" cy="49212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(4 of 10)</a:t>
            </a:r>
          </a:p>
        </p:txBody>
      </p:sp>
      <p:pic>
        <p:nvPicPr>
          <p:cNvPr id="912414" name="Picture 30" descr="301P_39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143000"/>
            <a:ext cx="8469313" cy="46529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(5 of 10)</a:t>
            </a:r>
          </a:p>
        </p:txBody>
      </p:sp>
      <p:pic>
        <p:nvPicPr>
          <p:cNvPr id="890910" name="Picture 30" descr="301P_39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676400"/>
            <a:ext cx="8475663" cy="36893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(6 of 10)</a:t>
            </a:r>
          </a:p>
        </p:txBody>
      </p:sp>
      <p:pic>
        <p:nvPicPr>
          <p:cNvPr id="914457" name="Picture 25" descr="301P_39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19200"/>
            <a:ext cx="8469313" cy="46529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509" name="Picture 29" descr="327P_1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95400"/>
            <a:ext cx="8475663" cy="4627563"/>
          </a:xfrm>
          <a:prstGeom prst="rect">
            <a:avLst/>
          </a:prstGeom>
          <a:noFill/>
        </p:spPr>
      </p:pic>
      <p:sp>
        <p:nvSpPr>
          <p:cNvPr id="916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(7 of 10)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557" name="Picture 29" descr="327P_12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95400"/>
            <a:ext cx="8475663" cy="4627562"/>
          </a:xfrm>
          <a:prstGeom prst="rect">
            <a:avLst/>
          </a:prstGeom>
          <a:noFill/>
        </p:spPr>
      </p:pic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(8 of 10)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(9 of 10)</a:t>
            </a:r>
          </a:p>
        </p:txBody>
      </p:sp>
      <p:pic>
        <p:nvPicPr>
          <p:cNvPr id="920608" name="Picture 32" descr="301P_93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371600"/>
            <a:ext cx="8475663" cy="462756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301P_06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143000"/>
            <a:ext cx="7318375" cy="4486275"/>
          </a:xfrm>
          <a:prstGeom prst="rect">
            <a:avLst/>
          </a:prstGeom>
          <a:noFill/>
        </p:spPr>
      </p:pic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4873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 Sizes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(10 of 10)</a:t>
            </a:r>
          </a:p>
        </p:txBody>
      </p:sp>
      <p:pic>
        <p:nvPicPr>
          <p:cNvPr id="922651" name="Picture 27" descr="301P_93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375" y="1600200"/>
            <a:ext cx="8475663" cy="39814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0" indent="-400050" algn="ctr">
              <a:lnSpc>
                <a:spcPct val="150000"/>
              </a:lnSpc>
            </a:pPr>
            <a:r>
              <a:rPr lang="en-US" sz="4000" smtClean="0">
                <a:solidFill>
                  <a:srgbClr val="0070C0"/>
                </a:solidFill>
              </a:rPr>
              <a:t>V. Exploring the packet Delivery Process 3 (layer 3)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5334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2 Addressing</a:t>
            </a:r>
          </a:p>
        </p:txBody>
      </p:sp>
      <p:pic>
        <p:nvPicPr>
          <p:cNvPr id="926741" name="Picture 21" descr="301P_4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590800"/>
            <a:ext cx="8535988" cy="23225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8789" name="Picture 21" descr="301P_4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" y="2438400"/>
            <a:ext cx="8439150" cy="2133600"/>
          </a:xfrm>
          <a:prstGeom prst="rect">
            <a:avLst/>
          </a:prstGeom>
          <a:noFill/>
          <a:effectLst/>
        </p:spPr>
      </p:pic>
      <p:sp>
        <p:nvSpPr>
          <p:cNvPr id="92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142288" cy="6858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Layer 3 Addressing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 of 17)</a:t>
            </a:r>
          </a:p>
        </p:txBody>
      </p:sp>
      <p:pic>
        <p:nvPicPr>
          <p:cNvPr id="902174" name="Picture 30" descr="301P_4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725" y="1143000"/>
            <a:ext cx="8462963" cy="46339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328" name="Picture 40" descr="301P_41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" y="990600"/>
            <a:ext cx="8413750" cy="5006975"/>
          </a:xfrm>
          <a:prstGeom prst="rect">
            <a:avLst/>
          </a:prstGeom>
          <a:noFill/>
        </p:spPr>
      </p:pic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(2 of 17)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(3 of 17)</a:t>
            </a:r>
          </a:p>
        </p:txBody>
      </p:sp>
      <p:pic>
        <p:nvPicPr>
          <p:cNvPr id="910373" name="Picture 37" descr="301P_4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725" y="1219200"/>
            <a:ext cx="8462963" cy="48355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(4 of 17)</a:t>
            </a:r>
          </a:p>
        </p:txBody>
      </p:sp>
      <p:pic>
        <p:nvPicPr>
          <p:cNvPr id="912425" name="Picture 41" descr="301P_4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725" y="1219200"/>
            <a:ext cx="8462963" cy="47069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9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(5 of 17)</a:t>
            </a:r>
          </a:p>
        </p:txBody>
      </p:sp>
      <p:pic>
        <p:nvPicPr>
          <p:cNvPr id="934946" name="Picture 34" descr="301P_4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143000"/>
            <a:ext cx="8469313" cy="47069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94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(6 of 17)</a:t>
            </a:r>
          </a:p>
        </p:txBody>
      </p:sp>
      <p:pic>
        <p:nvPicPr>
          <p:cNvPr id="978949" name="Picture 5" descr="327P_1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19200"/>
            <a:ext cx="8469313" cy="47069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5" descr="301P_07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1219200"/>
            <a:ext cx="8013700" cy="3992563"/>
          </a:xfrm>
          <a:prstGeom prst="rect">
            <a:avLst/>
          </a:prstGeom>
          <a:noFill/>
        </p:spPr>
      </p:pic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229600" cy="4873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Ethernet Evolution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995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(7 of 17)</a:t>
            </a:r>
          </a:p>
        </p:txBody>
      </p:sp>
      <p:pic>
        <p:nvPicPr>
          <p:cNvPr id="980997" name="Picture 5" descr="301P_93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19200"/>
            <a:ext cx="8469313" cy="47069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4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(8 of 17)</a:t>
            </a:r>
          </a:p>
        </p:txBody>
      </p:sp>
      <p:pic>
        <p:nvPicPr>
          <p:cNvPr id="983045" name="Picture 5" descr="301P_9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066800"/>
            <a:ext cx="8469313" cy="47688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6407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(9 of 17)</a:t>
            </a:r>
          </a:p>
        </p:txBody>
      </p:sp>
      <p:pic>
        <p:nvPicPr>
          <p:cNvPr id="922657" name="Picture 33" descr="301P_42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447800"/>
            <a:ext cx="8469313" cy="418941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(10 of 17)</a:t>
            </a:r>
          </a:p>
        </p:txBody>
      </p:sp>
      <p:pic>
        <p:nvPicPr>
          <p:cNvPr id="939046" name="Picture 38" descr="301P_4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219200"/>
            <a:ext cx="8469313" cy="475615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020" name="Picture 60" descr="301P_4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3750" y="2274887"/>
            <a:ext cx="7512050" cy="3629025"/>
          </a:xfrm>
          <a:prstGeom prst="rect">
            <a:avLst/>
          </a:prstGeom>
          <a:noFill/>
        </p:spPr>
      </p:pic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96300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(11 of 17)</a:t>
            </a:r>
          </a:p>
        </p:txBody>
      </p:sp>
      <p:graphicFrame>
        <p:nvGraphicFramePr>
          <p:cNvPr id="937019" name="Group 59"/>
          <p:cNvGraphicFramePr>
            <a:graphicFrameLocks noGrp="1"/>
          </p:cNvGraphicFramePr>
          <p:nvPr>
            <p:ph idx="1"/>
          </p:nvPr>
        </p:nvGraphicFramePr>
        <p:xfrm>
          <a:off x="2286000" y="990600"/>
          <a:ext cx="4572000" cy="1055689"/>
        </p:xfrm>
        <a:graphic>
          <a:graphicData uri="http://schemas.openxmlformats.org/drawingml/2006/table">
            <a:tbl>
              <a:tblPr/>
              <a:tblGrid>
                <a:gridCol w="1725613"/>
                <a:gridCol w="1423987"/>
                <a:gridCol w="1422400"/>
              </a:tblGrid>
              <a:tr h="360363"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Destination</a:t>
                      </a:r>
                    </a:p>
                  </a:txBody>
                  <a:tcPr marL="82124" marR="82124" marT="41061" marB="410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Next Hop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Interface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838"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192.168.3.0/24</a:t>
                      </a:r>
                    </a:p>
                  </a:txBody>
                  <a:tcPr marL="82124" marR="82124" marT="41061" marB="410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Connected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fa 0/0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192.168.4.0/24</a:t>
                      </a:r>
                    </a:p>
                  </a:txBody>
                  <a:tcPr marL="82124" marR="82124" marT="41061" marB="4106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Connected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14388" rtl="0" eaLnBrk="1" fontAlgn="base" latinLnBrk="0" hangingPunct="1">
                        <a:lnSpc>
                          <a:spcPct val="95000"/>
                        </a:lnSpc>
                        <a:spcBef>
                          <a:spcPct val="35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fa 0/1</a:t>
                      </a:r>
                    </a:p>
                  </a:txBody>
                  <a:tcPr marL="82124" marR="82124" marT="41061" marB="4106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5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(12 of 17)</a:t>
            </a:r>
          </a:p>
        </p:txBody>
      </p:sp>
      <p:pic>
        <p:nvPicPr>
          <p:cNvPr id="986117" name="Picture 5" descr="301P_42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447800"/>
            <a:ext cx="8469313" cy="40909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3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(13 of 17)</a:t>
            </a:r>
          </a:p>
        </p:txBody>
      </p:sp>
      <p:pic>
        <p:nvPicPr>
          <p:cNvPr id="988165" name="Picture 5" descr="301P_93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1066800"/>
            <a:ext cx="8469313" cy="47069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4121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(14 of 17)</a:t>
            </a:r>
          </a:p>
        </p:txBody>
      </p:sp>
      <p:pic>
        <p:nvPicPr>
          <p:cNvPr id="947232" name="Picture 32" descr="301P_4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143000"/>
            <a:ext cx="8462963" cy="47259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(15 of 17)</a:t>
            </a:r>
          </a:p>
        </p:txBody>
      </p:sp>
      <p:pic>
        <p:nvPicPr>
          <p:cNvPr id="949281" name="Picture 33" descr="301P_4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219200"/>
            <a:ext cx="8462963" cy="472598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21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4883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(16 of 17)</a:t>
            </a:r>
          </a:p>
        </p:txBody>
      </p:sp>
      <p:pic>
        <p:nvPicPr>
          <p:cNvPr id="990213" name="Picture 5" descr="301P_93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1350" y="1143000"/>
            <a:ext cx="7816850" cy="46307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4" descr="301P_9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1200" y="1371600"/>
            <a:ext cx="7975600" cy="4351338"/>
          </a:xfrm>
          <a:prstGeom prst="rect">
            <a:avLst/>
          </a:prstGeom>
          <a:noFill/>
        </p:spPr>
      </p:pic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142288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LAN Standards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3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564563" cy="8382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Host-to-Host Packet Delivery (17 of 17)</a:t>
            </a:r>
          </a:p>
        </p:txBody>
      </p:sp>
      <p:pic>
        <p:nvPicPr>
          <p:cNvPr id="953372" name="Picture 28" descr="301P_45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" y="2362200"/>
            <a:ext cx="8469313" cy="2878138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/>
          <p:cNvSpPr>
            <a:spLocks noChangeArrowheads="1"/>
          </p:cNvSpPr>
          <p:nvPr/>
        </p:nvSpPr>
        <p:spPr bwMode="auto">
          <a:xfrm>
            <a:off x="5808663" y="217488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b="0"/>
          </a:p>
        </p:txBody>
      </p:sp>
      <p:sp>
        <p:nvSpPr>
          <p:cNvPr id="32772" name="Rectangle 7"/>
          <p:cNvSpPr>
            <a:spLocks noGrp="1" noChangeArrowheads="1"/>
          </p:cNvSpPr>
          <p:nvPr>
            <p:ph type="ctrTitle"/>
          </p:nvPr>
        </p:nvSpPr>
        <p:spPr>
          <a:xfrm>
            <a:off x="0" y="2819400"/>
            <a:ext cx="9144000" cy="1371600"/>
          </a:xfrm>
        </p:spPr>
        <p:txBody>
          <a:bodyPr/>
          <a:lstStyle/>
          <a:p>
            <a:pPr algn="ctr"/>
            <a:r>
              <a:rPr lang="en-US" sz="6000" b="0" smtClean="0">
                <a:solidFill>
                  <a:srgbClr val="00599A"/>
                </a:solidFill>
              </a:rPr>
              <a:t>????</a:t>
            </a:r>
            <a:endParaRPr lang="en-US" sz="6000" b="0">
              <a:solidFill>
                <a:srgbClr val="00599A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7CD2"/>
      </a:hlink>
      <a:folHlink>
        <a:srgbClr val="003B73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3462</TotalTime>
  <Words>1492</Words>
  <PresentationFormat>On-screen Show (4:3)</PresentationFormat>
  <Paragraphs>387</Paragraphs>
  <Slides>91</Slides>
  <Notes>71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93" baseType="lpstr">
      <vt:lpstr>Blank Presentation</vt:lpstr>
      <vt:lpstr>Custom Design</vt:lpstr>
      <vt:lpstr>Slide 1</vt:lpstr>
      <vt:lpstr>Contents</vt:lpstr>
      <vt:lpstr>Slide 3</vt:lpstr>
      <vt:lpstr>Local Area Network</vt:lpstr>
      <vt:lpstr>LAN Components</vt:lpstr>
      <vt:lpstr>Functions of a LAN</vt:lpstr>
      <vt:lpstr>LAN Sizes</vt:lpstr>
      <vt:lpstr>Ethernet Evolution</vt:lpstr>
      <vt:lpstr>LAN Standards</vt:lpstr>
      <vt:lpstr>CSMA/CD</vt:lpstr>
      <vt:lpstr>Ethernet Frame Structure</vt:lpstr>
      <vt:lpstr>Communicating Within the LAN</vt:lpstr>
      <vt:lpstr>MAC Address Components</vt:lpstr>
      <vt:lpstr>MAC Addresses</vt:lpstr>
      <vt:lpstr>Slide 15</vt:lpstr>
      <vt:lpstr>Network Congestion</vt:lpstr>
      <vt:lpstr>Bridges</vt:lpstr>
      <vt:lpstr>LAN Switch</vt:lpstr>
      <vt:lpstr>LAN Switch Features</vt:lpstr>
      <vt:lpstr>Switches Supersede Bridges</vt:lpstr>
      <vt:lpstr>Switching Frames</vt:lpstr>
      <vt:lpstr>LANs Today </vt:lpstr>
      <vt:lpstr>VLAN Overview</vt:lpstr>
      <vt:lpstr>Slide 24</vt:lpstr>
      <vt:lpstr>Layer 1 Devices</vt:lpstr>
      <vt:lpstr>Layer 2 Devices</vt:lpstr>
      <vt:lpstr>Layer 2 Addressing</vt:lpstr>
      <vt:lpstr>Layer 3 Devices and Their Function</vt:lpstr>
      <vt:lpstr>Layer 3 Addressing</vt:lpstr>
      <vt:lpstr>ARP</vt:lpstr>
      <vt:lpstr>ARP Table</vt:lpstr>
      <vt:lpstr>Host-to-Host Packet Delivery (1 of 22)</vt:lpstr>
      <vt:lpstr>Host-to-Host Packet Delivery (2 of 22)</vt:lpstr>
      <vt:lpstr>Host-to-Host Packet Delivery (3 of 22)</vt:lpstr>
      <vt:lpstr>Host-to-Host Packet Delivery (4 of 22)</vt:lpstr>
      <vt:lpstr>Host-to-Host Packet Delivery (5 of 22)</vt:lpstr>
      <vt:lpstr>Host-to-Host Packet Delivery (6 of 22)</vt:lpstr>
      <vt:lpstr>Host-to-Host Packet Delivery (7 of 22)</vt:lpstr>
      <vt:lpstr>Host-to-Host Packet Delivery (8 of 22)</vt:lpstr>
      <vt:lpstr>Host-to-Host Packet Delivery (9 of 22)</vt:lpstr>
      <vt:lpstr>Host-to-Host Packet Delivery (10 of 22)</vt:lpstr>
      <vt:lpstr>Host-to-Host Packet Delivery (11 of 22)</vt:lpstr>
      <vt:lpstr>Host-to-Host Packet Delivery (12 of 22)</vt:lpstr>
      <vt:lpstr>Host-to-Host Packet Delivery (13 of 22)</vt:lpstr>
      <vt:lpstr>Host-to-Host Packet Delivery (14 of 22)</vt:lpstr>
      <vt:lpstr>Host-to-Host Packet Delivery (15 of 22)</vt:lpstr>
      <vt:lpstr>Host-to-Host Packet Delivery (16 of 22)</vt:lpstr>
      <vt:lpstr>Host-to-Host Packet Delivery (17 of 22)</vt:lpstr>
      <vt:lpstr>Host-to-Host Packet Delivery (18 of 22)</vt:lpstr>
      <vt:lpstr>Host-to-Host Packet Delivery (19 of 22)</vt:lpstr>
      <vt:lpstr>Host-to-Host Packet Delivery (20 of 22)</vt:lpstr>
      <vt:lpstr>Host-to-Host Packet Delivery (21 of 22)</vt:lpstr>
      <vt:lpstr>Host-to-Host Packet Delivery (22 of 22)</vt:lpstr>
      <vt:lpstr>Default Gateway </vt:lpstr>
      <vt:lpstr>Host-Based Tools: ping</vt:lpstr>
      <vt:lpstr>Host-Based Tools: Table</vt:lpstr>
      <vt:lpstr>Host-Based Tools: tracert</vt:lpstr>
      <vt:lpstr>Slide 58</vt:lpstr>
      <vt:lpstr>Layer 2 Addressing</vt:lpstr>
      <vt:lpstr>Layer 3 Addressing</vt:lpstr>
      <vt:lpstr>Host-to-Host Packet Delivery (1 of 10)</vt:lpstr>
      <vt:lpstr>Host-to-Host Packet Delivery (2 of 10)</vt:lpstr>
      <vt:lpstr>Host-to-Host Packet Delivery (3 of 10)</vt:lpstr>
      <vt:lpstr>Host-to-Host Packet Delivery (4 of 10)</vt:lpstr>
      <vt:lpstr>Host-to-Host Packet Delivery (5 of 10)</vt:lpstr>
      <vt:lpstr>Host-to-Host Packet Delivery (6 of 10)</vt:lpstr>
      <vt:lpstr>Host-to-Host Packet Delivery (7 of 10)</vt:lpstr>
      <vt:lpstr>Host-to-Host Packet Delivery (8 of 10)</vt:lpstr>
      <vt:lpstr>Host-to-Host Packet Delivery (9 of 10)</vt:lpstr>
      <vt:lpstr>Host-to-Host Packet Delivery (10 of 10)</vt:lpstr>
      <vt:lpstr>Slide 71</vt:lpstr>
      <vt:lpstr>Layer 2 Addressing</vt:lpstr>
      <vt:lpstr>Layer 3 Addressing</vt:lpstr>
      <vt:lpstr>Host-to-Host Packet Delivery (1 of 17)</vt:lpstr>
      <vt:lpstr>Host-to-Host Packet Delivery (2 of 17)</vt:lpstr>
      <vt:lpstr>Host-to-Host Packet Delivery (3 of 17)</vt:lpstr>
      <vt:lpstr>Host-to-Host Packet Delivery (4 of 17)</vt:lpstr>
      <vt:lpstr>Host-to-Host Packet Delivery (5 of 17)</vt:lpstr>
      <vt:lpstr>Host-to-Host Packet Delivery (6 of 17)</vt:lpstr>
      <vt:lpstr>Host-to-Host Packet Delivery (7 of 17)</vt:lpstr>
      <vt:lpstr>Host-to-Host Packet Delivery (8 of 17)</vt:lpstr>
      <vt:lpstr>Host-to-Host Packet Delivery (9 of 17)</vt:lpstr>
      <vt:lpstr>Host-to-Host Packet Delivery (10 of 17)</vt:lpstr>
      <vt:lpstr>Host-to-Host Packet Delivery (11 of 17)</vt:lpstr>
      <vt:lpstr>Host-to-Host Packet Delivery (12 of 17)</vt:lpstr>
      <vt:lpstr>Host-to-Host Packet Delivery (13 of 17)</vt:lpstr>
      <vt:lpstr>Host-to-Host Packet Delivery (14 of 17)</vt:lpstr>
      <vt:lpstr>Host-to-Host Packet Delivery (15 of 17)</vt:lpstr>
      <vt:lpstr>Host-to-Host Packet Delivery (16 of 17)</vt:lpstr>
      <vt:lpstr>Host-to-Host Packet Delivery (17 of 17)</vt:lpstr>
      <vt:lpstr>????</vt:lpstr>
    </vt:vector>
  </TitlesOfParts>
  <Company>Brains Design &amp; Writing Pty Ltd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Kristina</dc:creator>
  <cp:lastModifiedBy>CHINH</cp:lastModifiedBy>
  <cp:revision>467</cp:revision>
  <cp:lastPrinted>2007-12-06T04:31:24Z</cp:lastPrinted>
  <dcterms:modified xsi:type="dcterms:W3CDTF">2010-09-05T15:27:05Z</dcterms:modified>
</cp:coreProperties>
</file>